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309" r:id="rId2"/>
    <p:sldId id="264" r:id="rId3"/>
    <p:sldId id="265" r:id="rId4"/>
    <p:sldId id="258" r:id="rId5"/>
    <p:sldId id="313" r:id="rId6"/>
    <p:sldId id="310" r:id="rId7"/>
    <p:sldId id="312" r:id="rId8"/>
    <p:sldId id="314" r:id="rId9"/>
    <p:sldId id="277" r:id="rId10"/>
    <p:sldId id="330" r:id="rId11"/>
    <p:sldId id="278" r:id="rId12"/>
    <p:sldId id="315" r:id="rId13"/>
    <p:sldId id="317" r:id="rId14"/>
    <p:sldId id="329" r:id="rId15"/>
    <p:sldId id="318" r:id="rId16"/>
    <p:sldId id="319" r:id="rId17"/>
    <p:sldId id="316" r:id="rId18"/>
    <p:sldId id="321" r:id="rId19"/>
    <p:sldId id="320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31" r:id="rId28"/>
    <p:sldId id="333" r:id="rId29"/>
    <p:sldId id="284" r:id="rId30"/>
    <p:sldId id="332" r:id="rId31"/>
    <p:sldId id="311" r:id="rId32"/>
    <p:sldId id="297" r:id="rId3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5"/>
    </p:embeddedFont>
    <p:embeddedFont>
      <p:font typeface="나눔스퀘어_ac ExtraBold" panose="020B0600000101010101" pitchFamily="50" charset="-127"/>
      <p:bold r:id="rId36"/>
    </p:embeddedFont>
    <p:embeddedFont>
      <p:font typeface="둥근모꼴" panose="020B0500000000000000" pitchFamily="34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1FF"/>
    <a:srgbClr val="FFB181"/>
    <a:srgbClr val="1E9996"/>
    <a:srgbClr val="24B4B3"/>
    <a:srgbClr val="FF0000"/>
    <a:srgbClr val="BFBFBF"/>
    <a:srgbClr val="5BB867"/>
    <a:srgbClr val="262626"/>
    <a:srgbClr val="F63B56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56AD7-3D93-6F44-8C76-8AE16A64388A}" type="datetimeFigureOut">
              <a:rPr kumimoji="1" lang="ko-KR" altLang="en-US" smtClean="0"/>
              <a:t>2022-12-14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DA9E-444F-AB42-86C1-61CF2FE4E8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6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603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91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165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2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4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4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stersooah.tistory.com/66" TargetMode="External"/><Relationship Id="rId7" Type="http://schemas.openxmlformats.org/officeDocument/2006/relationships/hyperlink" Target="https://learnandcreate.tistory.com/945" TargetMode="External"/><Relationship Id="rId2" Type="http://schemas.openxmlformats.org/officeDocument/2006/relationships/hyperlink" Target="https://blog.naver.com/moducampus/2213992005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ftiesstudy.tistory.com/228" TargetMode="External"/><Relationship Id="rId5" Type="http://schemas.openxmlformats.org/officeDocument/2006/relationships/hyperlink" Target="https://seongju0007.tistory.com/107" TargetMode="External"/><Relationship Id="rId4" Type="http://schemas.openxmlformats.org/officeDocument/2006/relationships/hyperlink" Target="https://www.youtube.com/watch?v=mo9VQ2UaX6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래픽 29">
            <a:extLst>
              <a:ext uri="{FF2B5EF4-FFF2-40B4-BE49-F238E27FC236}">
                <a16:creationId xmlns:a16="http://schemas.microsoft.com/office/drawing/2014/main" id="{2BEFA288-75F7-495C-930A-D01BC421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880" y="304124"/>
            <a:ext cx="9007200" cy="715497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E6276DB-F008-432D-9FAD-0FD42624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2440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77BDCA39-2F08-481E-A6CC-0D0C8761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7205" y="316346"/>
            <a:ext cx="8577590" cy="7056000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1CF2A-416B-A346-9F10-5BF451CE093F}"/>
              </a:ext>
            </a:extLst>
          </p:cNvPr>
          <p:cNvSpPr txBox="1"/>
          <p:nvPr/>
        </p:nvSpPr>
        <p:spPr>
          <a:xfrm>
            <a:off x="2674658" y="2003167"/>
            <a:ext cx="6842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COIN BALL RUN</a:t>
            </a:r>
            <a:endParaRPr kumimoji="1" lang="ko-KR" altLang="en-US" sz="44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20730-87F2-4441-81E9-EB9E9482B096}"/>
              </a:ext>
            </a:extLst>
          </p:cNvPr>
          <p:cNvSpPr txBox="1"/>
          <p:nvPr/>
        </p:nvSpPr>
        <p:spPr>
          <a:xfrm>
            <a:off x="3263873" y="2923400"/>
            <a:ext cx="566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GAMEPROGRAMMING</a:t>
            </a:r>
            <a:endParaRPr kumimoji="1" lang="ko-KR" altLang="en-US" spc="3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BF584-215A-7A45-BE7D-61EE7BACD7EB}"/>
              </a:ext>
            </a:extLst>
          </p:cNvPr>
          <p:cNvSpPr txBox="1"/>
          <p:nvPr/>
        </p:nvSpPr>
        <p:spPr>
          <a:xfrm>
            <a:off x="4656820" y="5231523"/>
            <a:ext cx="287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2020875042 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이수현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9AA56-F657-A64F-A537-86A195539BC3}"/>
              </a:ext>
            </a:extLst>
          </p:cNvPr>
          <p:cNvSpPr txBox="1"/>
          <p:nvPr/>
        </p:nvSpPr>
        <p:spPr>
          <a:xfrm>
            <a:off x="4228731" y="4076576"/>
            <a:ext cx="37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CBA0F-F91D-F845-BBEB-FBA9A87FBDFA}"/>
              </a:ext>
            </a:extLst>
          </p:cNvPr>
          <p:cNvSpPr txBox="1"/>
          <p:nvPr/>
        </p:nvSpPr>
        <p:spPr>
          <a:xfrm>
            <a:off x="2842148" y="5729196"/>
            <a:ext cx="245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1P</a:t>
            </a:r>
            <a:endParaRPr kumimoji="1" lang="ko-KR" altLang="en-US" sz="1600" dirty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7E05FAC7-5783-4343-BAB5-855CF34187FB}"/>
              </a:ext>
            </a:extLst>
          </p:cNvPr>
          <p:cNvSpPr/>
          <p:nvPr/>
        </p:nvSpPr>
        <p:spPr>
          <a:xfrm rot="5400000">
            <a:off x="3175944" y="5869695"/>
            <a:ext cx="134661" cy="11608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1DC2-0678-814F-AFD8-4CD18428B311}"/>
              </a:ext>
            </a:extLst>
          </p:cNvPr>
          <p:cNvSpPr txBox="1"/>
          <p:nvPr/>
        </p:nvSpPr>
        <p:spPr>
          <a:xfrm>
            <a:off x="4977584" y="5729196"/>
            <a:ext cx="245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2P</a:t>
            </a:r>
            <a:endParaRPr kumimoji="1" lang="ko-KR" altLang="en-US" sz="1600" dirty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55ED203E-E5CC-E441-87DC-6CB7AD87B021}"/>
              </a:ext>
            </a:extLst>
          </p:cNvPr>
          <p:cNvSpPr/>
          <p:nvPr/>
        </p:nvSpPr>
        <p:spPr>
          <a:xfrm rot="5400000">
            <a:off x="5256299" y="5869695"/>
            <a:ext cx="134661" cy="11608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AB4B2-C802-4445-8793-577348BCF143}"/>
              </a:ext>
            </a:extLst>
          </p:cNvPr>
          <p:cNvSpPr txBox="1"/>
          <p:nvPr/>
        </p:nvSpPr>
        <p:spPr>
          <a:xfrm>
            <a:off x="7125211" y="5731733"/>
            <a:ext cx="245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>
                    <a:lumMod val="9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3P</a:t>
            </a:r>
            <a:endParaRPr kumimoji="1" lang="ko-KR" altLang="en-US" sz="1600" dirty="0">
              <a:solidFill>
                <a:schemeClr val="bg1">
                  <a:lumMod val="9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20D0FDB2-F743-BD47-9C03-986DEC9FC396}"/>
              </a:ext>
            </a:extLst>
          </p:cNvPr>
          <p:cNvSpPr/>
          <p:nvPr/>
        </p:nvSpPr>
        <p:spPr>
          <a:xfrm rot="5400000">
            <a:off x="7409806" y="5869695"/>
            <a:ext cx="134661" cy="11608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0990DE-6AB1-4615-9445-8FC2680B720E}"/>
              </a:ext>
            </a:extLst>
          </p:cNvPr>
          <p:cNvSpPr txBox="1"/>
          <p:nvPr/>
        </p:nvSpPr>
        <p:spPr>
          <a:xfrm>
            <a:off x="5253465" y="969410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Unity Project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C87BED-E515-498A-A4E8-C8A65D43FFEF}"/>
              </a:ext>
            </a:extLst>
          </p:cNvPr>
          <p:cNvSpPr txBox="1"/>
          <p:nvPr/>
        </p:nvSpPr>
        <p:spPr>
          <a:xfrm>
            <a:off x="2837706" y="9694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4UP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2484CD-F4D2-46D8-86DB-582B3A4115F4}"/>
              </a:ext>
            </a:extLst>
          </p:cNvPr>
          <p:cNvSpPr txBox="1"/>
          <p:nvPr/>
        </p:nvSpPr>
        <p:spPr>
          <a:xfrm>
            <a:off x="8233474" y="96941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00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4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33DB5E-DEA3-4403-BF72-A9ECC58F2812}"/>
              </a:ext>
            </a:extLst>
          </p:cNvPr>
          <p:cNvSpPr/>
          <p:nvPr/>
        </p:nvSpPr>
        <p:spPr>
          <a:xfrm>
            <a:off x="2106304" y="107567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0B6CC0-E04E-47A2-B590-EF13ED75DD55}"/>
              </a:ext>
            </a:extLst>
          </p:cNvPr>
          <p:cNvSpPr/>
          <p:nvPr/>
        </p:nvSpPr>
        <p:spPr>
          <a:xfrm>
            <a:off x="1831984" y="141095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387AE3-A69A-40DA-8618-B11458CFA4FC}"/>
              </a:ext>
            </a:extLst>
          </p:cNvPr>
          <p:cNvSpPr/>
          <p:nvPr/>
        </p:nvSpPr>
        <p:spPr>
          <a:xfrm>
            <a:off x="9895162" y="645868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09EFFB-5FCF-4D57-B48E-04C26330CB81}"/>
              </a:ext>
            </a:extLst>
          </p:cNvPr>
          <p:cNvSpPr/>
          <p:nvPr/>
        </p:nvSpPr>
        <p:spPr>
          <a:xfrm>
            <a:off x="9681802" y="981148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3BE6316-B57F-4C9E-9151-A4C7BB30D291}"/>
              </a:ext>
            </a:extLst>
          </p:cNvPr>
          <p:cNvSpPr/>
          <p:nvPr/>
        </p:nvSpPr>
        <p:spPr>
          <a:xfrm>
            <a:off x="11163468" y="147541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169D5B-5CDE-4DBD-A6D0-83F3FE292D8F}"/>
              </a:ext>
            </a:extLst>
          </p:cNvPr>
          <p:cNvSpPr/>
          <p:nvPr/>
        </p:nvSpPr>
        <p:spPr>
          <a:xfrm>
            <a:off x="782898" y="10560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F5E396-C6E3-4E46-9018-87919CD2C268}"/>
              </a:ext>
            </a:extLst>
          </p:cNvPr>
          <p:cNvSpPr/>
          <p:nvPr/>
        </p:nvSpPr>
        <p:spPr>
          <a:xfrm>
            <a:off x="11869417" y="2218817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B82E7D-00FF-4D87-960E-8E52AC6C0453}"/>
              </a:ext>
            </a:extLst>
          </p:cNvPr>
          <p:cNvSpPr txBox="1"/>
          <p:nvPr/>
        </p:nvSpPr>
        <p:spPr>
          <a:xfrm>
            <a:off x="3970919" y="1186255"/>
            <a:ext cx="4250162" cy="6532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dirty="0">
                <a:ln w="1270">
                  <a:noFill/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COIN BALL RUN</a:t>
            </a:r>
            <a:endParaRPr lang="ko-KR" altLang="en-US" sz="3600" dirty="0">
              <a:ln w="1270">
                <a:noFill/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3AA5-019E-47A7-AE51-D5A8573C3F15}"/>
              </a:ext>
            </a:extLst>
          </p:cNvPr>
          <p:cNvSpPr txBox="1"/>
          <p:nvPr/>
        </p:nvSpPr>
        <p:spPr>
          <a:xfrm>
            <a:off x="468121" y="3197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 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3952-F322-4E67-A215-D23AC2080CF7}"/>
              </a:ext>
            </a:extLst>
          </p:cNvPr>
          <p:cNvSpPr txBox="1"/>
          <p:nvPr/>
        </p:nvSpPr>
        <p:spPr>
          <a:xfrm>
            <a:off x="10615883" y="319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07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2" name="최종영상">
            <a:hlinkClick r:id="" action="ppaction://media"/>
            <a:extLst>
              <a:ext uri="{FF2B5EF4-FFF2-40B4-BE49-F238E27FC236}">
                <a16:creationId xmlns:a16="http://schemas.microsoft.com/office/drawing/2014/main" id="{A731757A-9CA6-34C7-4AAE-255A73ED2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5015" y="1839511"/>
            <a:ext cx="7201970" cy="44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7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48" grpId="0" animBg="1"/>
      <p:bldP spid="50" grpId="0" animBg="1"/>
      <p:bldP spid="51" grpId="0" animBg="1"/>
      <p:bldP spid="54" grpId="0" animBg="1"/>
      <p:bldP spid="19" grpId="0" animBg="1"/>
      <p:bldP spid="22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33DB5E-DEA3-4403-BF72-A9ECC58F2812}"/>
              </a:ext>
            </a:extLst>
          </p:cNvPr>
          <p:cNvSpPr/>
          <p:nvPr/>
        </p:nvSpPr>
        <p:spPr>
          <a:xfrm>
            <a:off x="2106304" y="107567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0B6CC0-E04E-47A2-B590-EF13ED75DD55}"/>
              </a:ext>
            </a:extLst>
          </p:cNvPr>
          <p:cNvSpPr/>
          <p:nvPr/>
        </p:nvSpPr>
        <p:spPr>
          <a:xfrm>
            <a:off x="1831984" y="141095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387AE3-A69A-40DA-8618-B11458CFA4FC}"/>
              </a:ext>
            </a:extLst>
          </p:cNvPr>
          <p:cNvSpPr/>
          <p:nvPr/>
        </p:nvSpPr>
        <p:spPr>
          <a:xfrm>
            <a:off x="9895162" y="645868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09EFFB-5FCF-4D57-B48E-04C26330CB81}"/>
              </a:ext>
            </a:extLst>
          </p:cNvPr>
          <p:cNvSpPr/>
          <p:nvPr/>
        </p:nvSpPr>
        <p:spPr>
          <a:xfrm>
            <a:off x="9681802" y="981148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3BE6316-B57F-4C9E-9151-A4C7BB30D291}"/>
              </a:ext>
            </a:extLst>
          </p:cNvPr>
          <p:cNvSpPr/>
          <p:nvPr/>
        </p:nvSpPr>
        <p:spPr>
          <a:xfrm>
            <a:off x="11163468" y="147541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B7D7EB-0048-48F8-B1FC-236D409950CD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1E1E48-BDC3-4E55-BA5F-05B3882E57A9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8765DC-19E3-409F-AB37-702CB7C679F9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DF2FDD-AD0D-41ED-AE63-4C05B3F4E7B1}"/>
              </a:ext>
            </a:extLst>
          </p:cNvPr>
          <p:cNvSpPr/>
          <p:nvPr/>
        </p:nvSpPr>
        <p:spPr>
          <a:xfrm>
            <a:off x="10301952" y="6353167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132B7DE-EE19-4A49-814F-DF4FC7FCAD5C}"/>
              </a:ext>
            </a:extLst>
          </p:cNvPr>
          <p:cNvSpPr/>
          <p:nvPr/>
        </p:nvSpPr>
        <p:spPr>
          <a:xfrm>
            <a:off x="11033472" y="5136317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169D5B-5CDE-4DBD-A6D0-83F3FE292D8F}"/>
              </a:ext>
            </a:extLst>
          </p:cNvPr>
          <p:cNvSpPr/>
          <p:nvPr/>
        </p:nvSpPr>
        <p:spPr>
          <a:xfrm>
            <a:off x="782898" y="10560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988335-2FE9-4B90-B39E-D07F592CFAD4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F5E396-C6E3-4E46-9018-87919CD2C268}"/>
              </a:ext>
            </a:extLst>
          </p:cNvPr>
          <p:cNvSpPr/>
          <p:nvPr/>
        </p:nvSpPr>
        <p:spPr>
          <a:xfrm>
            <a:off x="11869417" y="2218817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E3D294-86AC-4A48-B596-9DF6190E0CFC}"/>
              </a:ext>
            </a:extLst>
          </p:cNvPr>
          <p:cNvSpPr txBox="1"/>
          <p:nvPr/>
        </p:nvSpPr>
        <p:spPr>
          <a:xfrm>
            <a:off x="2133090" y="3736257"/>
            <a:ext cx="322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계속해서 </a:t>
            </a:r>
            <a:r>
              <a:rPr lang="en-US" altLang="ko-KR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Enemy</a:t>
            </a:r>
            <a:r>
              <a:rPr lang="ko-KR" altLang="en-US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만 생성되는 것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00A8707-42E4-497F-A481-5103D91200E4}"/>
              </a:ext>
            </a:extLst>
          </p:cNvPr>
          <p:cNvSpPr/>
          <p:nvPr/>
        </p:nvSpPr>
        <p:spPr>
          <a:xfrm rot="5400000">
            <a:off x="1883892" y="3857691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D5B871-57CC-4B5D-AD52-739AE7BF6645}"/>
              </a:ext>
            </a:extLst>
          </p:cNvPr>
          <p:cNvSpPr txBox="1"/>
          <p:nvPr/>
        </p:nvSpPr>
        <p:spPr>
          <a:xfrm>
            <a:off x="2135336" y="4192259"/>
            <a:ext cx="3223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적만 생성되는 것이 아니라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코인을 얻을 수 있는 방식으로 진행되면 좋을 것 같다는 생각이 들었다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/>
            <a:endParaRPr lang="en-US" altLang="ko-KR" sz="14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적만 생성되고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부딪혔을 때 게임이 중단되지 않는 것을 고쳐야 한다는 생각이 들었다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A970D-ED8C-0040-9661-A206DC91B361}"/>
              </a:ext>
            </a:extLst>
          </p:cNvPr>
          <p:cNvSpPr txBox="1"/>
          <p:nvPr/>
        </p:nvSpPr>
        <p:spPr>
          <a:xfrm>
            <a:off x="6815252" y="3736257"/>
            <a:ext cx="356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Player</a:t>
            </a:r>
            <a:r>
              <a:rPr lang="ko-KR" altLang="en-US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와 </a:t>
            </a:r>
            <a:r>
              <a:rPr lang="en-US" altLang="ko-KR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Enemy</a:t>
            </a:r>
            <a:r>
              <a:rPr lang="ko-KR" altLang="en-US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의 모양이 같은 것</a:t>
            </a:r>
          </a:p>
        </p:txBody>
      </p:sp>
      <p:sp>
        <p:nvSpPr>
          <p:cNvPr id="25" name="이등변 삼각형 3">
            <a:extLst>
              <a:ext uri="{FF2B5EF4-FFF2-40B4-BE49-F238E27FC236}">
                <a16:creationId xmlns:a16="http://schemas.microsoft.com/office/drawing/2014/main" id="{14F1ABCF-29FD-7C4F-AF99-1283A889090F}"/>
              </a:ext>
            </a:extLst>
          </p:cNvPr>
          <p:cNvSpPr/>
          <p:nvPr/>
        </p:nvSpPr>
        <p:spPr>
          <a:xfrm rot="5400000">
            <a:off x="6566054" y="3857691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F7B080-CB49-DB48-B0C4-4009F4C1D2E3}"/>
              </a:ext>
            </a:extLst>
          </p:cNvPr>
          <p:cNvSpPr txBox="1"/>
          <p:nvPr/>
        </p:nvSpPr>
        <p:spPr>
          <a:xfrm>
            <a:off x="6817498" y="4192259"/>
            <a:ext cx="324090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 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Cube </a:t>
            </a: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모양으로 되어있고 색만 </a:t>
            </a:r>
            <a:r>
              <a:rPr lang="ko-KR" altLang="en-US" sz="14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다르다보니</a:t>
            </a: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단조롭다는 생각이 들었다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B82E7D-00FF-4D87-960E-8E52AC6C0453}"/>
              </a:ext>
            </a:extLst>
          </p:cNvPr>
          <p:cNvSpPr txBox="1"/>
          <p:nvPr/>
        </p:nvSpPr>
        <p:spPr>
          <a:xfrm>
            <a:off x="3970919" y="1635368"/>
            <a:ext cx="4250162" cy="12626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dirty="0">
                <a:ln w="1270">
                  <a:noFill/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보완이 필요하다고</a:t>
            </a:r>
            <a:endParaRPr lang="en-US" altLang="ko-KR" sz="3600" dirty="0">
              <a:ln w="1270">
                <a:noFill/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600" dirty="0">
                <a:ln w="1270">
                  <a:noFill/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생각되었던 부분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3AA5-019E-47A7-AE51-D5A8573C3F15}"/>
              </a:ext>
            </a:extLst>
          </p:cNvPr>
          <p:cNvSpPr txBox="1"/>
          <p:nvPr/>
        </p:nvSpPr>
        <p:spPr>
          <a:xfrm>
            <a:off x="468121" y="3197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 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3952-F322-4E67-A215-D23AC2080CF7}"/>
              </a:ext>
            </a:extLst>
          </p:cNvPr>
          <p:cNvSpPr txBox="1"/>
          <p:nvPr/>
        </p:nvSpPr>
        <p:spPr>
          <a:xfrm>
            <a:off x="10603058" y="31970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08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CDF70-E826-C9E1-3533-CA479A224F33}"/>
              </a:ext>
            </a:extLst>
          </p:cNvPr>
          <p:cNvSpPr txBox="1"/>
          <p:nvPr/>
        </p:nvSpPr>
        <p:spPr>
          <a:xfrm>
            <a:off x="6815252" y="5083060"/>
            <a:ext cx="356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시작화면이나 점수가 없는 것</a:t>
            </a:r>
          </a:p>
        </p:txBody>
      </p:sp>
      <p:sp>
        <p:nvSpPr>
          <p:cNvPr id="3" name="이등변 삼각형 3">
            <a:extLst>
              <a:ext uri="{FF2B5EF4-FFF2-40B4-BE49-F238E27FC236}">
                <a16:creationId xmlns:a16="http://schemas.microsoft.com/office/drawing/2014/main" id="{CE93059D-7B44-93BB-2BF8-BFD658BA63F6}"/>
              </a:ext>
            </a:extLst>
          </p:cNvPr>
          <p:cNvSpPr/>
          <p:nvPr/>
        </p:nvSpPr>
        <p:spPr>
          <a:xfrm rot="5400000">
            <a:off x="6566054" y="5204494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36F51-3540-310F-67A0-E7861515A853}"/>
              </a:ext>
            </a:extLst>
          </p:cNvPr>
          <p:cNvSpPr txBox="1"/>
          <p:nvPr/>
        </p:nvSpPr>
        <p:spPr>
          <a:xfrm>
            <a:off x="6817498" y="5539062"/>
            <a:ext cx="324090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시작화면 없이 바로 시작되고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점수가 따로 표시되지 않고 계속 진행되는 점이 아쉬웠다</a:t>
            </a:r>
            <a:r>
              <a:rPr lang="en-US" altLang="ko-KR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16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50" grpId="0" animBg="1"/>
      <p:bldP spid="51" grpId="0" animBg="1"/>
      <p:bldP spid="54" grpId="0" animBg="1"/>
      <p:bldP spid="55" grpId="0" animBg="1"/>
      <p:bldP spid="58" grpId="0" animBg="1"/>
      <p:bldP spid="61" grpId="0" animBg="1"/>
      <p:bldP spid="62" grpId="0" animBg="1"/>
      <p:bldP spid="64" grpId="0" animBg="1"/>
      <p:bldP spid="19" grpId="0" animBg="1"/>
      <p:bldP spid="21" grpId="0" animBg="1"/>
      <p:bldP spid="22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387843" y="221066"/>
            <a:ext cx="3416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카메라의 시점 변경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7BEA7D-A08F-AC09-F56B-D14BB1A837B7}"/>
              </a:ext>
            </a:extLst>
          </p:cNvPr>
          <p:cNvGrpSpPr/>
          <p:nvPr/>
        </p:nvGrpSpPr>
        <p:grpSpPr>
          <a:xfrm>
            <a:off x="416268" y="1493693"/>
            <a:ext cx="4089818" cy="4163692"/>
            <a:chOff x="416268" y="1493693"/>
            <a:chExt cx="4089818" cy="41636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FD4162-A24D-5A2C-998D-4934F99E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71" y="1493693"/>
              <a:ext cx="4080715" cy="175618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1D7800-6377-760B-BEA8-2A550456E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68" y="3303126"/>
              <a:ext cx="4080715" cy="235425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185698-20B4-9C01-E3B0-67DADD5AE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5" r="10483"/>
          <a:stretch/>
        </p:blipFill>
        <p:spPr>
          <a:xfrm>
            <a:off x="4593573" y="1520773"/>
            <a:ext cx="4371855" cy="1754921"/>
          </a:xfrm>
          <a:prstGeom prst="rect">
            <a:avLst/>
          </a:prstGeom>
        </p:spPr>
      </p:pic>
      <p:pic>
        <p:nvPicPr>
          <p:cNvPr id="10" name="그림 9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7B20D1B3-9287-B6A4-325F-7D0D521DF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73" y="3303125"/>
            <a:ext cx="4371856" cy="234808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8257659" y="1774411"/>
            <a:ext cx="3810000" cy="1978417"/>
          </a:xfrm>
          <a:custGeom>
            <a:avLst/>
            <a:gdLst>
              <a:gd name="connsiteX0" fmla="*/ 0 w 3810000"/>
              <a:gd name="connsiteY0" fmla="*/ 989209 h 1978417"/>
              <a:gd name="connsiteX1" fmla="*/ 1905000 w 3810000"/>
              <a:gd name="connsiteY1" fmla="*/ 0 h 1978417"/>
              <a:gd name="connsiteX2" fmla="*/ 3810000 w 3810000"/>
              <a:gd name="connsiteY2" fmla="*/ 989209 h 1978417"/>
              <a:gd name="connsiteX3" fmla="*/ 1905000 w 3810000"/>
              <a:gd name="connsiteY3" fmla="*/ 1978418 h 1978417"/>
              <a:gd name="connsiteX4" fmla="*/ 0 w 3810000"/>
              <a:gd name="connsiteY4" fmla="*/ 989209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1978417" fill="none" extrusionOk="0">
                <a:moveTo>
                  <a:pt x="0" y="989209"/>
                </a:moveTo>
                <a:cubicBezTo>
                  <a:pt x="156144" y="461407"/>
                  <a:pt x="880752" y="-57323"/>
                  <a:pt x="1905000" y="0"/>
                </a:cubicBezTo>
                <a:cubicBezTo>
                  <a:pt x="2841857" y="-17648"/>
                  <a:pt x="3750822" y="498600"/>
                  <a:pt x="3810000" y="989209"/>
                </a:cubicBezTo>
                <a:cubicBezTo>
                  <a:pt x="3786567" y="1312069"/>
                  <a:pt x="2930754" y="2015035"/>
                  <a:pt x="1905000" y="1978418"/>
                </a:cubicBezTo>
                <a:cubicBezTo>
                  <a:pt x="883050" y="1995298"/>
                  <a:pt x="123712" y="1565279"/>
                  <a:pt x="0" y="989209"/>
                </a:cubicBezTo>
                <a:close/>
              </a:path>
              <a:path w="3810000" h="1978417" stroke="0" extrusionOk="0">
                <a:moveTo>
                  <a:pt x="0" y="989209"/>
                </a:moveTo>
                <a:cubicBezTo>
                  <a:pt x="-74097" y="397179"/>
                  <a:pt x="815431" y="14062"/>
                  <a:pt x="1905000" y="0"/>
                </a:cubicBezTo>
                <a:cubicBezTo>
                  <a:pt x="3077299" y="25304"/>
                  <a:pt x="3770627" y="444136"/>
                  <a:pt x="3810000" y="989209"/>
                </a:cubicBezTo>
                <a:cubicBezTo>
                  <a:pt x="3778727" y="1566074"/>
                  <a:pt x="2916508" y="2202794"/>
                  <a:pt x="1905000" y="1978418"/>
                </a:cubicBezTo>
                <a:cubicBezTo>
                  <a:pt x="832488" y="1967251"/>
                  <a:pt x="43629" y="1556380"/>
                  <a:pt x="0" y="98920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8421637" y="2189625"/>
            <a:ext cx="3482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블럭에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가려져</a:t>
            </a:r>
            <a:endParaRPr kumimoji="1" lang="en-US" altLang="ko-Kore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ore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다가오는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적이 잘 보이지 않던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원본과 달리 약간 위에서 바라본 시점으로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변경하여 다가올 것들을 잘 볼 수 있게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장점이 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50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746919" y="221066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바닥 색상 변경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952CC-9A7F-AD3E-9B26-A527B506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5" y="2130091"/>
            <a:ext cx="4214537" cy="342330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129060" y="2508924"/>
            <a:ext cx="3810000" cy="1978417"/>
          </a:xfrm>
          <a:custGeom>
            <a:avLst/>
            <a:gdLst>
              <a:gd name="connsiteX0" fmla="*/ 0 w 3810000"/>
              <a:gd name="connsiteY0" fmla="*/ 989209 h 1978417"/>
              <a:gd name="connsiteX1" fmla="*/ 1905000 w 3810000"/>
              <a:gd name="connsiteY1" fmla="*/ 0 h 1978417"/>
              <a:gd name="connsiteX2" fmla="*/ 3810000 w 3810000"/>
              <a:gd name="connsiteY2" fmla="*/ 989209 h 1978417"/>
              <a:gd name="connsiteX3" fmla="*/ 1905000 w 3810000"/>
              <a:gd name="connsiteY3" fmla="*/ 1978418 h 1978417"/>
              <a:gd name="connsiteX4" fmla="*/ 0 w 3810000"/>
              <a:gd name="connsiteY4" fmla="*/ 989209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1978417" fill="none" extrusionOk="0">
                <a:moveTo>
                  <a:pt x="0" y="989209"/>
                </a:moveTo>
                <a:cubicBezTo>
                  <a:pt x="156144" y="461407"/>
                  <a:pt x="880752" y="-57323"/>
                  <a:pt x="1905000" y="0"/>
                </a:cubicBezTo>
                <a:cubicBezTo>
                  <a:pt x="2841857" y="-17648"/>
                  <a:pt x="3750822" y="498600"/>
                  <a:pt x="3810000" y="989209"/>
                </a:cubicBezTo>
                <a:cubicBezTo>
                  <a:pt x="3786567" y="1312069"/>
                  <a:pt x="2930754" y="2015035"/>
                  <a:pt x="1905000" y="1978418"/>
                </a:cubicBezTo>
                <a:cubicBezTo>
                  <a:pt x="883050" y="1995298"/>
                  <a:pt x="123712" y="1565279"/>
                  <a:pt x="0" y="989209"/>
                </a:cubicBezTo>
                <a:close/>
              </a:path>
              <a:path w="3810000" h="1978417" stroke="0" extrusionOk="0">
                <a:moveTo>
                  <a:pt x="0" y="989209"/>
                </a:moveTo>
                <a:cubicBezTo>
                  <a:pt x="-74097" y="397179"/>
                  <a:pt x="815431" y="14062"/>
                  <a:pt x="1905000" y="0"/>
                </a:cubicBezTo>
                <a:cubicBezTo>
                  <a:pt x="3077299" y="25304"/>
                  <a:pt x="3770627" y="444136"/>
                  <a:pt x="3810000" y="989209"/>
                </a:cubicBezTo>
                <a:cubicBezTo>
                  <a:pt x="3778727" y="1566074"/>
                  <a:pt x="2916508" y="2202794"/>
                  <a:pt x="1905000" y="1978418"/>
                </a:cubicBezTo>
                <a:cubicBezTo>
                  <a:pt x="832488" y="1967251"/>
                  <a:pt x="43629" y="1556380"/>
                  <a:pt x="0" y="98920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094586" y="3119008"/>
            <a:ext cx="1938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바닥 색상이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동일해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바닥 색상을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변경해주었다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52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387846" y="221066"/>
            <a:ext cx="3416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플레이어 모양 변경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7D0C7-E889-CAFC-414A-CB70654C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26" y="3131348"/>
            <a:ext cx="5156200" cy="2641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327410" y="2651422"/>
            <a:ext cx="3810000" cy="1978417"/>
          </a:xfrm>
          <a:custGeom>
            <a:avLst/>
            <a:gdLst>
              <a:gd name="connsiteX0" fmla="*/ 0 w 3810000"/>
              <a:gd name="connsiteY0" fmla="*/ 989209 h 1978417"/>
              <a:gd name="connsiteX1" fmla="*/ 1905000 w 3810000"/>
              <a:gd name="connsiteY1" fmla="*/ 0 h 1978417"/>
              <a:gd name="connsiteX2" fmla="*/ 3810000 w 3810000"/>
              <a:gd name="connsiteY2" fmla="*/ 989209 h 1978417"/>
              <a:gd name="connsiteX3" fmla="*/ 1905000 w 3810000"/>
              <a:gd name="connsiteY3" fmla="*/ 1978418 h 1978417"/>
              <a:gd name="connsiteX4" fmla="*/ 0 w 3810000"/>
              <a:gd name="connsiteY4" fmla="*/ 989209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1978417" fill="none" extrusionOk="0">
                <a:moveTo>
                  <a:pt x="0" y="989209"/>
                </a:moveTo>
                <a:cubicBezTo>
                  <a:pt x="156144" y="461407"/>
                  <a:pt x="880752" y="-57323"/>
                  <a:pt x="1905000" y="0"/>
                </a:cubicBezTo>
                <a:cubicBezTo>
                  <a:pt x="2841857" y="-17648"/>
                  <a:pt x="3750822" y="498600"/>
                  <a:pt x="3810000" y="989209"/>
                </a:cubicBezTo>
                <a:cubicBezTo>
                  <a:pt x="3786567" y="1312069"/>
                  <a:pt x="2930754" y="2015035"/>
                  <a:pt x="1905000" y="1978418"/>
                </a:cubicBezTo>
                <a:cubicBezTo>
                  <a:pt x="883050" y="1995298"/>
                  <a:pt x="123712" y="1565279"/>
                  <a:pt x="0" y="989209"/>
                </a:cubicBezTo>
                <a:close/>
              </a:path>
              <a:path w="3810000" h="1978417" stroke="0" extrusionOk="0">
                <a:moveTo>
                  <a:pt x="0" y="989209"/>
                </a:moveTo>
                <a:cubicBezTo>
                  <a:pt x="-74097" y="397179"/>
                  <a:pt x="815431" y="14062"/>
                  <a:pt x="1905000" y="0"/>
                </a:cubicBezTo>
                <a:cubicBezTo>
                  <a:pt x="3077299" y="25304"/>
                  <a:pt x="3770627" y="444136"/>
                  <a:pt x="3810000" y="989209"/>
                </a:cubicBezTo>
                <a:cubicBezTo>
                  <a:pt x="3778727" y="1566074"/>
                  <a:pt x="2916508" y="2202794"/>
                  <a:pt x="1905000" y="1978418"/>
                </a:cubicBezTo>
                <a:cubicBezTo>
                  <a:pt x="832488" y="1967251"/>
                  <a:pt x="43629" y="1556380"/>
                  <a:pt x="0" y="98920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068005" y="3261506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cube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였던 플레이어 모양을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이름에 맞게 원형으로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변경해주었다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85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746916" y="221066"/>
            <a:ext cx="26981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구역 설정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471E42-1794-5977-67BA-B33F2626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2" y="2019553"/>
            <a:ext cx="8616759" cy="21711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122691" y="3451468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320634" y="3882157"/>
            <a:ext cx="4297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계속해서 생성되는 게임 구역을 설정하기 위해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AreaSet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넣어주고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진행되면서 랜덤으로 생성될 수 있게 하였다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앞으로 향하면서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지나간 구역은 지우고 새로 생성하는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방향으로 끝없이 만들 수 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10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118542" y="221066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구역 설정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–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CA62A0-F902-9591-9158-529B7F4D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1" y="1341688"/>
            <a:ext cx="6677431" cy="2781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97EA9A-7C08-F61E-95E0-8EAD60CAF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4" y="4216065"/>
            <a:ext cx="6725368" cy="22015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849773" y="2520448"/>
            <a:ext cx="4986525" cy="2641301"/>
          </a:xfrm>
          <a:custGeom>
            <a:avLst/>
            <a:gdLst>
              <a:gd name="connsiteX0" fmla="*/ 0 w 4986525"/>
              <a:gd name="connsiteY0" fmla="*/ 1320651 h 2641301"/>
              <a:gd name="connsiteX1" fmla="*/ 2493263 w 4986525"/>
              <a:gd name="connsiteY1" fmla="*/ 0 h 2641301"/>
              <a:gd name="connsiteX2" fmla="*/ 4986526 w 4986525"/>
              <a:gd name="connsiteY2" fmla="*/ 1320651 h 2641301"/>
              <a:gd name="connsiteX3" fmla="*/ 2493263 w 4986525"/>
              <a:gd name="connsiteY3" fmla="*/ 2641302 h 2641301"/>
              <a:gd name="connsiteX4" fmla="*/ 0 w 4986525"/>
              <a:gd name="connsiteY4" fmla="*/ 1320651 h 264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6525" h="2641301" fill="none" extrusionOk="0">
                <a:moveTo>
                  <a:pt x="0" y="1320651"/>
                </a:moveTo>
                <a:cubicBezTo>
                  <a:pt x="39944" y="596015"/>
                  <a:pt x="1233121" y="-240475"/>
                  <a:pt x="2493263" y="0"/>
                </a:cubicBezTo>
                <a:cubicBezTo>
                  <a:pt x="3739547" y="-20016"/>
                  <a:pt x="4894558" y="677863"/>
                  <a:pt x="4986526" y="1320651"/>
                </a:cubicBezTo>
                <a:cubicBezTo>
                  <a:pt x="4957688" y="1775020"/>
                  <a:pt x="3768203" y="2783124"/>
                  <a:pt x="2493263" y="2641302"/>
                </a:cubicBezTo>
                <a:cubicBezTo>
                  <a:pt x="1236186" y="2708435"/>
                  <a:pt x="87408" y="2071042"/>
                  <a:pt x="0" y="1320651"/>
                </a:cubicBezTo>
                <a:close/>
              </a:path>
              <a:path w="4986525" h="2641301" stroke="0" extrusionOk="0">
                <a:moveTo>
                  <a:pt x="0" y="1320651"/>
                </a:moveTo>
                <a:cubicBezTo>
                  <a:pt x="-75799" y="544521"/>
                  <a:pt x="1071822" y="16683"/>
                  <a:pt x="2493263" y="0"/>
                </a:cubicBezTo>
                <a:cubicBezTo>
                  <a:pt x="4035691" y="34828"/>
                  <a:pt x="4968088" y="591862"/>
                  <a:pt x="4986526" y="1320651"/>
                </a:cubicBezTo>
                <a:cubicBezTo>
                  <a:pt x="4902112" y="2132461"/>
                  <a:pt x="3837181" y="2824107"/>
                  <a:pt x="2493263" y="2641302"/>
                </a:cubicBezTo>
                <a:cubicBezTo>
                  <a:pt x="1080440" y="2621697"/>
                  <a:pt x="95130" y="2095480"/>
                  <a:pt x="0" y="132065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072401" y="3029477"/>
            <a:ext cx="4565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시 최초 생성되는 구역의 수는 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개로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넣어 준 구역 </a:t>
            </a:r>
            <a:r>
              <a:rPr kumimoji="1"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랜덤으로 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불러온다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추가로 플레이어가 지나가 보이는 화면에서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지나간 구역이 보이지 않으면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구역을 삭제하고 새로운 구역을 생성한다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33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작화면">
            <a:hlinkClick r:id="" action="ppaction://media"/>
            <a:extLst>
              <a:ext uri="{FF2B5EF4-FFF2-40B4-BE49-F238E27FC236}">
                <a16:creationId xmlns:a16="http://schemas.microsoft.com/office/drawing/2014/main" id="{15DC8F00-BD4B-9528-61BA-7433C1491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809" y="1565951"/>
            <a:ext cx="7350273" cy="45067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836687" y="221066"/>
            <a:ext cx="2518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5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시작화면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제목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8449924" y="3673998"/>
            <a:ext cx="2300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COIN BALL RUN</a:t>
            </a:r>
          </a:p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2020875042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적힌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제목을 추가하였다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실행되면 사라진다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3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387848" y="22106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5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시작화면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제목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8449925" y="3653003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시작되기 전에는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코인점수를 보여주지 않고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시작된 이후에는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제목과 시작버튼을 없애고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코인점수를 보이게 한다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7811B2E-5410-D033-962F-8C9C6914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46" y="1256154"/>
            <a:ext cx="5486399" cy="23157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80E2E53-8713-F2ED-8483-BCEF8CEE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45" y="3714597"/>
            <a:ext cx="5486400" cy="2946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758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작화면">
            <a:hlinkClick r:id="" action="ppaction://media"/>
            <a:extLst>
              <a:ext uri="{FF2B5EF4-FFF2-40B4-BE49-F238E27FC236}">
                <a16:creationId xmlns:a16="http://schemas.microsoft.com/office/drawing/2014/main" id="{12F991BF-DC76-5315-4273-FB83AED13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809" y="1565951"/>
            <a:ext cx="7350273" cy="45067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746919" y="221066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6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시작화면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_Start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D8AD085-D98D-2E77-9999-BE6A59F4B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62" y="1594244"/>
            <a:ext cx="4700013" cy="146352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8091659" y="3673998"/>
            <a:ext cx="3017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깜빡이는 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버튼을 만들었다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Fade In, Fade Out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계속해서 움직일 수 있게 했고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제목과 마찬가지로 게임이 실행되면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사라진다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7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ADFC6-9959-6444-ABB3-11B1FE9272EB}"/>
              </a:ext>
            </a:extLst>
          </p:cNvPr>
          <p:cNvSpPr txBox="1"/>
          <p:nvPr/>
        </p:nvSpPr>
        <p:spPr>
          <a:xfrm>
            <a:off x="4428358" y="168869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EB0BAA-2A18-3D44-BA24-A4BDC57B4ED5}"/>
              </a:ext>
            </a:extLst>
          </p:cNvPr>
          <p:cNvSpPr txBox="1"/>
          <p:nvPr/>
        </p:nvSpPr>
        <p:spPr>
          <a:xfrm>
            <a:off x="4428358" y="237408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8DAB16-AC04-9E4D-B2BC-98BB232ECE49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8C881-87C0-8346-9512-0FC715EDE8D2}"/>
              </a:ext>
            </a:extLst>
          </p:cNvPr>
          <p:cNvSpPr txBox="1"/>
          <p:nvPr/>
        </p:nvSpPr>
        <p:spPr>
          <a:xfrm>
            <a:off x="5682623" y="1730697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ORIGINAL CODE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09D9B-2312-B34C-AAE4-41FDFB0BA29A}"/>
              </a:ext>
            </a:extLst>
          </p:cNvPr>
          <p:cNvSpPr txBox="1"/>
          <p:nvPr/>
        </p:nvSpPr>
        <p:spPr>
          <a:xfrm>
            <a:off x="5682623" y="2412205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UPGRADE CODE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09FCAB-C233-F94E-A4EC-E5F366DEB6C2}"/>
              </a:ext>
            </a:extLst>
          </p:cNvPr>
          <p:cNvSpPr txBox="1"/>
          <p:nvPr/>
        </p:nvSpPr>
        <p:spPr>
          <a:xfrm>
            <a:off x="5682623" y="3116197"/>
            <a:ext cx="625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PLAY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294F19-088D-7A47-92A2-617333A7A952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CE8DA2-93D0-0045-86E1-71DD6D4E0058}"/>
              </a:ext>
            </a:extLst>
          </p:cNvPr>
          <p:cNvSpPr txBox="1"/>
          <p:nvPr/>
        </p:nvSpPr>
        <p:spPr>
          <a:xfrm>
            <a:off x="2620779" y="319185"/>
            <a:ext cx="20120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UNITY_COIN BALL RUN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A220E1-B0A2-2A4A-B93B-724D73334369}"/>
              </a:ext>
            </a:extLst>
          </p:cNvPr>
          <p:cNvSpPr txBox="1"/>
          <p:nvPr/>
        </p:nvSpPr>
        <p:spPr>
          <a:xfrm>
            <a:off x="8604291" y="31918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01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시작화면">
            <a:hlinkClick r:id="" action="ppaction://media"/>
            <a:extLst>
              <a:ext uri="{FF2B5EF4-FFF2-40B4-BE49-F238E27FC236}">
                <a16:creationId xmlns:a16="http://schemas.microsoft.com/office/drawing/2014/main" id="{D06D8427-083E-7483-0345-591B17B40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809" y="1565951"/>
            <a:ext cx="7350273" cy="45067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5016223" y="221066"/>
            <a:ext cx="215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7</a:t>
            </a:r>
          </a:p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Coin 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추가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948185" y="3507462"/>
            <a:ext cx="33041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적만 나오던 원본 게임과 달리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코인을 추가하여 점수를 얻을 수 있도록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만들었다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코인이 가만히 있는 것이 아니라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움직이고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플레이어가 코인을 통과하면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코인이 없어지도록 만들었다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18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118543" y="221066"/>
            <a:ext cx="39549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8</a:t>
            </a:r>
          </a:p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Coin 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회전 구현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54BA1D-89AB-E53B-8141-8F0C52BA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51" y="1496817"/>
            <a:ext cx="6212416" cy="48188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637045" y="3435271"/>
            <a:ext cx="39263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코인의 회전 속도는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랜덤으로 생성되게 하였고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코인을 회전하도록 코드를 정의했다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추가로 코인 오브젝트가 다른 오브젝트와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충돌했을 경우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실행되며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때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코인이 삭제될 수 있도록 하였다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527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387850" y="221066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9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마우스 제어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253319" y="3003601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529809" y="3495431"/>
            <a:ext cx="4140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마우스의 왼쪽 버튼이 클릭되었는지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Hebrew" panose="02040503050201020203" pitchFamily="18" charset="-79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확인하고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 만약 클릭 되었다면 터치 시작으로 본다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.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터치를 한 상태로 드래그를 감지하며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터치의 끝점과 시작점의 절대값과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Hebrew" panose="02040503050201020203" pitchFamily="18" charset="-79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드래그 거리를 비교하여 좌우로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Hebrew" panose="02040503050201020203" pitchFamily="18" charset="-79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이동할 수 있도록 하였다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Hebrew" panose="02040503050201020203" pitchFamily="18" charset="-79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CF0BB4-2ABE-2A41-2896-6191FE76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8" y="1288336"/>
            <a:ext cx="5369513" cy="542347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084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208314" y="22106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10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낭떠러지 사망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896483" y="2579855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798948" y="3071685"/>
            <a:ext cx="2888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플레이어가 이동 중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낭떠러지로 떨어지게 된다면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플레이어가 사망한 것을 구현했다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플레이어가 떨어지면 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 OVER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문구와 함께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종료된다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1E5A601-BE56-6072-0D34-E9D7BDB48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49" y="2956256"/>
            <a:ext cx="4889500" cy="1651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9307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567387" y="221066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11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점프 구현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E9E4921-B091-9A12-13A1-172BDF4D6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1" y="2014062"/>
            <a:ext cx="7772400" cy="11480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0FF093-14B5-AC95-4E64-F0A61F5D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1" y="3379119"/>
            <a:ext cx="4800600" cy="17145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896483" y="2579855"/>
            <a:ext cx="4693842" cy="2418013"/>
          </a:xfrm>
          <a:custGeom>
            <a:avLst/>
            <a:gdLst>
              <a:gd name="connsiteX0" fmla="*/ 0 w 4693842"/>
              <a:gd name="connsiteY0" fmla="*/ 1209007 h 2418013"/>
              <a:gd name="connsiteX1" fmla="*/ 2346921 w 4693842"/>
              <a:gd name="connsiteY1" fmla="*/ 0 h 2418013"/>
              <a:gd name="connsiteX2" fmla="*/ 4693842 w 4693842"/>
              <a:gd name="connsiteY2" fmla="*/ 1209007 h 2418013"/>
              <a:gd name="connsiteX3" fmla="*/ 2346921 w 4693842"/>
              <a:gd name="connsiteY3" fmla="*/ 2418014 h 2418013"/>
              <a:gd name="connsiteX4" fmla="*/ 0 w 4693842"/>
              <a:gd name="connsiteY4" fmla="*/ 1209007 h 241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3842" h="2418013" fill="none" extrusionOk="0">
                <a:moveTo>
                  <a:pt x="0" y="1209007"/>
                </a:moveTo>
                <a:cubicBezTo>
                  <a:pt x="220098" y="567401"/>
                  <a:pt x="1118203" y="-138813"/>
                  <a:pt x="2346921" y="0"/>
                </a:cubicBezTo>
                <a:cubicBezTo>
                  <a:pt x="3575042" y="-10421"/>
                  <a:pt x="4612645" y="617738"/>
                  <a:pt x="4693842" y="1209007"/>
                </a:cubicBezTo>
                <a:cubicBezTo>
                  <a:pt x="4674772" y="1694868"/>
                  <a:pt x="3572744" y="2515775"/>
                  <a:pt x="2346921" y="2418014"/>
                </a:cubicBezTo>
                <a:cubicBezTo>
                  <a:pt x="1184252" y="2492753"/>
                  <a:pt x="75321" y="1894833"/>
                  <a:pt x="0" y="1209007"/>
                </a:cubicBezTo>
                <a:close/>
              </a:path>
              <a:path w="4693842" h="2418013" stroke="0" extrusionOk="0">
                <a:moveTo>
                  <a:pt x="0" y="1209007"/>
                </a:moveTo>
                <a:cubicBezTo>
                  <a:pt x="-64790" y="501327"/>
                  <a:pt x="856262" y="72995"/>
                  <a:pt x="2346921" y="0"/>
                </a:cubicBezTo>
                <a:cubicBezTo>
                  <a:pt x="3664156" y="4435"/>
                  <a:pt x="4632953" y="543227"/>
                  <a:pt x="4693842" y="1209007"/>
                </a:cubicBezTo>
                <a:cubicBezTo>
                  <a:pt x="4595466" y="1972792"/>
                  <a:pt x="3623761" y="2524850"/>
                  <a:pt x="2346921" y="2418014"/>
                </a:cubicBezTo>
                <a:cubicBezTo>
                  <a:pt x="1023045" y="2402855"/>
                  <a:pt x="140013" y="1943622"/>
                  <a:pt x="0" y="120900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7976871" y="3189310"/>
            <a:ext cx="2533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점프에 중력 값을 포함하였고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점프 중인지 확인하여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점프 중이라면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점프가 불가능하도록 하였다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3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3310634" y="221066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12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점수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(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코인 획득 수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)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구현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7409563" y="2712469"/>
            <a:ext cx="3736328" cy="1784677"/>
          </a:xfrm>
          <a:custGeom>
            <a:avLst/>
            <a:gdLst>
              <a:gd name="connsiteX0" fmla="*/ 0 w 3736328"/>
              <a:gd name="connsiteY0" fmla="*/ 892339 h 1784677"/>
              <a:gd name="connsiteX1" fmla="*/ 1868164 w 3736328"/>
              <a:gd name="connsiteY1" fmla="*/ 0 h 1784677"/>
              <a:gd name="connsiteX2" fmla="*/ 3736328 w 3736328"/>
              <a:gd name="connsiteY2" fmla="*/ 892339 h 1784677"/>
              <a:gd name="connsiteX3" fmla="*/ 1868164 w 3736328"/>
              <a:gd name="connsiteY3" fmla="*/ 1784678 h 1784677"/>
              <a:gd name="connsiteX4" fmla="*/ 0 w 3736328"/>
              <a:gd name="connsiteY4" fmla="*/ 892339 h 17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6328" h="1784677" fill="none" extrusionOk="0">
                <a:moveTo>
                  <a:pt x="0" y="892339"/>
                </a:moveTo>
                <a:cubicBezTo>
                  <a:pt x="159107" y="418389"/>
                  <a:pt x="884077" y="-98106"/>
                  <a:pt x="1868164" y="0"/>
                </a:cubicBezTo>
                <a:cubicBezTo>
                  <a:pt x="2820052" y="-12231"/>
                  <a:pt x="3687026" y="445932"/>
                  <a:pt x="3736328" y="892339"/>
                </a:cubicBezTo>
                <a:cubicBezTo>
                  <a:pt x="3712954" y="1162262"/>
                  <a:pt x="2846502" y="1858917"/>
                  <a:pt x="1868164" y="1784678"/>
                </a:cubicBezTo>
                <a:cubicBezTo>
                  <a:pt x="873438" y="1805410"/>
                  <a:pt x="42688" y="1395428"/>
                  <a:pt x="0" y="892339"/>
                </a:cubicBezTo>
                <a:close/>
              </a:path>
              <a:path w="3736328" h="1784677" stroke="0" extrusionOk="0">
                <a:moveTo>
                  <a:pt x="0" y="892339"/>
                </a:moveTo>
                <a:cubicBezTo>
                  <a:pt x="-58520" y="363418"/>
                  <a:pt x="622828" y="80159"/>
                  <a:pt x="1868164" y="0"/>
                </a:cubicBezTo>
                <a:cubicBezTo>
                  <a:pt x="2930879" y="6517"/>
                  <a:pt x="3623475" y="403102"/>
                  <a:pt x="3736328" y="892339"/>
                </a:cubicBezTo>
                <a:cubicBezTo>
                  <a:pt x="3670476" y="1449472"/>
                  <a:pt x="2883914" y="1873159"/>
                  <a:pt x="1868164" y="1784678"/>
                </a:cubicBezTo>
                <a:cubicBezTo>
                  <a:pt x="822853" y="1777263"/>
                  <a:pt x="12983" y="1391367"/>
                  <a:pt x="0" y="89233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8099503" y="3189310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코인을 지나가면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수를 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증가시키고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그것을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문자로 바꾸어 보여준다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35F5B55-55F2-1841-CC80-45BEBEA8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44" y="2944407"/>
            <a:ext cx="5994400" cy="1320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668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3939010" y="221066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13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장애물 충돌 구현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_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9490B-244B-EE72-DEEE-4E4753E00062}"/>
              </a:ext>
            </a:extLst>
          </p:cNvPr>
          <p:cNvSpPr/>
          <p:nvPr/>
        </p:nvSpPr>
        <p:spPr>
          <a:xfrm>
            <a:off x="6732151" y="2413762"/>
            <a:ext cx="4561716" cy="2508146"/>
          </a:xfrm>
          <a:custGeom>
            <a:avLst/>
            <a:gdLst>
              <a:gd name="connsiteX0" fmla="*/ 0 w 4561716"/>
              <a:gd name="connsiteY0" fmla="*/ 1254073 h 2508146"/>
              <a:gd name="connsiteX1" fmla="*/ 2280858 w 4561716"/>
              <a:gd name="connsiteY1" fmla="*/ 0 h 2508146"/>
              <a:gd name="connsiteX2" fmla="*/ 4561716 w 4561716"/>
              <a:gd name="connsiteY2" fmla="*/ 1254073 h 2508146"/>
              <a:gd name="connsiteX3" fmla="*/ 2280858 w 4561716"/>
              <a:gd name="connsiteY3" fmla="*/ 2508146 h 2508146"/>
              <a:gd name="connsiteX4" fmla="*/ 0 w 4561716"/>
              <a:gd name="connsiteY4" fmla="*/ 1254073 h 250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1716" h="2508146" fill="none" extrusionOk="0">
                <a:moveTo>
                  <a:pt x="0" y="1254073"/>
                </a:moveTo>
                <a:cubicBezTo>
                  <a:pt x="118530" y="575529"/>
                  <a:pt x="1050598" y="-60552"/>
                  <a:pt x="2280858" y="0"/>
                </a:cubicBezTo>
                <a:cubicBezTo>
                  <a:pt x="3419661" y="-18511"/>
                  <a:pt x="4522803" y="598104"/>
                  <a:pt x="4561716" y="1254073"/>
                </a:cubicBezTo>
                <a:cubicBezTo>
                  <a:pt x="4531916" y="1662491"/>
                  <a:pt x="3522496" y="2533224"/>
                  <a:pt x="2280858" y="2508146"/>
                </a:cubicBezTo>
                <a:cubicBezTo>
                  <a:pt x="1054451" y="2526775"/>
                  <a:pt x="81118" y="1966182"/>
                  <a:pt x="0" y="1254073"/>
                </a:cubicBezTo>
                <a:close/>
              </a:path>
              <a:path w="4561716" h="2508146" stroke="0" extrusionOk="0">
                <a:moveTo>
                  <a:pt x="0" y="1254073"/>
                </a:moveTo>
                <a:cubicBezTo>
                  <a:pt x="-180002" y="450439"/>
                  <a:pt x="960516" y="22766"/>
                  <a:pt x="2280858" y="0"/>
                </a:cubicBezTo>
                <a:cubicBezTo>
                  <a:pt x="3581077" y="8534"/>
                  <a:pt x="4530079" y="562474"/>
                  <a:pt x="4561716" y="1254073"/>
                </a:cubicBezTo>
                <a:cubicBezTo>
                  <a:pt x="4405376" y="2099353"/>
                  <a:pt x="3514707" y="2650940"/>
                  <a:pt x="2280858" y="2508146"/>
                </a:cubicBezTo>
                <a:cubicBezTo>
                  <a:pt x="940861" y="2464205"/>
                  <a:pt x="54330" y="1972637"/>
                  <a:pt x="0" y="125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34F21-DD4B-B5A2-0722-1B21AB28EF6B}"/>
              </a:ext>
            </a:extLst>
          </p:cNvPr>
          <p:cNvSpPr txBox="1"/>
          <p:nvPr/>
        </p:nvSpPr>
        <p:spPr>
          <a:xfrm>
            <a:off x="6934266" y="3096376"/>
            <a:ext cx="41424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오브젝트가 다른 오브젝트와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부딪혔을 때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부딪힌 오브젝트의 태그에 따라서</a:t>
            </a:r>
            <a:endParaRPr kumimoji="1"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장애물로 인식되면 게임 종료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코인으로 인식되면 코인의 수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1"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kumimoji="1"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증가시킨다</a:t>
            </a:r>
            <a:r>
              <a:rPr kumimoji="1"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3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30B1A234-8E67-5099-EA32-4DB8EDE4E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9" y="1602288"/>
            <a:ext cx="5397500" cy="4470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137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926459" y="221066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개선된 점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14</a:t>
            </a: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폰트 변경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09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5EEEB-397D-C663-566B-5F8B40737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717842"/>
            <a:ext cx="6934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2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33DB5E-DEA3-4403-BF72-A9ECC58F2812}"/>
              </a:ext>
            </a:extLst>
          </p:cNvPr>
          <p:cNvSpPr/>
          <p:nvPr/>
        </p:nvSpPr>
        <p:spPr>
          <a:xfrm>
            <a:off x="2106304" y="107567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0B6CC0-E04E-47A2-B590-EF13ED75DD55}"/>
              </a:ext>
            </a:extLst>
          </p:cNvPr>
          <p:cNvSpPr/>
          <p:nvPr/>
        </p:nvSpPr>
        <p:spPr>
          <a:xfrm>
            <a:off x="1831984" y="141095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387AE3-A69A-40DA-8618-B11458CFA4FC}"/>
              </a:ext>
            </a:extLst>
          </p:cNvPr>
          <p:cNvSpPr/>
          <p:nvPr/>
        </p:nvSpPr>
        <p:spPr>
          <a:xfrm>
            <a:off x="9895162" y="645868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09EFFB-5FCF-4D57-B48E-04C26330CB81}"/>
              </a:ext>
            </a:extLst>
          </p:cNvPr>
          <p:cNvSpPr/>
          <p:nvPr/>
        </p:nvSpPr>
        <p:spPr>
          <a:xfrm>
            <a:off x="9681802" y="981148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3BE6316-B57F-4C9E-9151-A4C7BB30D291}"/>
              </a:ext>
            </a:extLst>
          </p:cNvPr>
          <p:cNvSpPr/>
          <p:nvPr/>
        </p:nvSpPr>
        <p:spPr>
          <a:xfrm>
            <a:off x="11163468" y="147541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B7D7EB-0048-48F8-B1FC-236D409950CD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1E1E48-BDC3-4E55-BA5F-05B3882E57A9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8765DC-19E3-409F-AB37-702CB7C679F9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DF2FDD-AD0D-41ED-AE63-4C05B3F4E7B1}"/>
              </a:ext>
            </a:extLst>
          </p:cNvPr>
          <p:cNvSpPr/>
          <p:nvPr/>
        </p:nvSpPr>
        <p:spPr>
          <a:xfrm>
            <a:off x="10301952" y="6353167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132B7DE-EE19-4A49-814F-DF4FC7FCAD5C}"/>
              </a:ext>
            </a:extLst>
          </p:cNvPr>
          <p:cNvSpPr/>
          <p:nvPr/>
        </p:nvSpPr>
        <p:spPr>
          <a:xfrm>
            <a:off x="11033472" y="5136317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169D5B-5CDE-4DBD-A6D0-83F3FE292D8F}"/>
              </a:ext>
            </a:extLst>
          </p:cNvPr>
          <p:cNvSpPr/>
          <p:nvPr/>
        </p:nvSpPr>
        <p:spPr>
          <a:xfrm>
            <a:off x="782898" y="10560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988335-2FE9-4B90-B39E-D07F592CFAD4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F5E396-C6E3-4E46-9018-87919CD2C268}"/>
              </a:ext>
            </a:extLst>
          </p:cNvPr>
          <p:cNvSpPr/>
          <p:nvPr/>
        </p:nvSpPr>
        <p:spPr>
          <a:xfrm>
            <a:off x="11869417" y="2218817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E3D294-86AC-4A48-B596-9DF6190E0CFC}"/>
              </a:ext>
            </a:extLst>
          </p:cNvPr>
          <p:cNvSpPr txBox="1"/>
          <p:nvPr/>
        </p:nvSpPr>
        <p:spPr>
          <a:xfrm>
            <a:off x="2133090" y="3736257"/>
            <a:ext cx="303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장애물에 부딪혔을 경우 게임 종료 안내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00A8707-42E4-497F-A481-5103D91200E4}"/>
              </a:ext>
            </a:extLst>
          </p:cNvPr>
          <p:cNvSpPr/>
          <p:nvPr/>
        </p:nvSpPr>
        <p:spPr>
          <a:xfrm rot="5400000">
            <a:off x="1883892" y="3857691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D5B871-57CC-4B5D-AD52-739AE7BF6645}"/>
              </a:ext>
            </a:extLst>
          </p:cNvPr>
          <p:cNvSpPr txBox="1"/>
          <p:nvPr/>
        </p:nvSpPr>
        <p:spPr>
          <a:xfrm>
            <a:off x="2135336" y="4422699"/>
            <a:ext cx="3223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현재는 장애물에 부딪혔을 경우</a:t>
            </a:r>
            <a:r>
              <a:rPr lang="en-US" altLang="ko-KR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바로 게임이 </a:t>
            </a:r>
            <a:r>
              <a:rPr lang="ko-KR" altLang="en-US" sz="1400" b="1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재시작한다</a:t>
            </a:r>
            <a:r>
              <a:rPr lang="en-US" altLang="ko-KR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부분을 더 수정하여 만약 플레이어가 장애물에 부딪힌다면 목숨을 부여하여 해당 목숨만큼 진행하는 것과</a:t>
            </a:r>
            <a:r>
              <a:rPr lang="en-US" altLang="ko-KR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최종적으로 끝났을 때 게임이 종료되었다는 안내문을 출력하고 싶다</a:t>
            </a:r>
            <a:r>
              <a:rPr lang="en-US" altLang="ko-KR" sz="14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A970D-ED8C-0040-9661-A206DC91B361}"/>
              </a:ext>
            </a:extLst>
          </p:cNvPr>
          <p:cNvSpPr txBox="1"/>
          <p:nvPr/>
        </p:nvSpPr>
        <p:spPr>
          <a:xfrm>
            <a:off x="6815252" y="3736257"/>
            <a:ext cx="356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키보드 제어 추가</a:t>
            </a:r>
          </a:p>
        </p:txBody>
      </p:sp>
      <p:sp>
        <p:nvSpPr>
          <p:cNvPr id="25" name="이등변 삼각형 3">
            <a:extLst>
              <a:ext uri="{FF2B5EF4-FFF2-40B4-BE49-F238E27FC236}">
                <a16:creationId xmlns:a16="http://schemas.microsoft.com/office/drawing/2014/main" id="{14F1ABCF-29FD-7C4F-AF99-1283A889090F}"/>
              </a:ext>
            </a:extLst>
          </p:cNvPr>
          <p:cNvSpPr/>
          <p:nvPr/>
        </p:nvSpPr>
        <p:spPr>
          <a:xfrm rot="5400000">
            <a:off x="6566054" y="3857691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F7B080-CB49-DB48-B0C4-4009F4C1D2E3}"/>
              </a:ext>
            </a:extLst>
          </p:cNvPr>
          <p:cNvSpPr txBox="1"/>
          <p:nvPr/>
        </p:nvSpPr>
        <p:spPr>
          <a:xfrm>
            <a:off x="6817498" y="4192259"/>
            <a:ext cx="32409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마우스로만 하는 것이 아니라 키보드로 움직임을 제어할 수 있다면 좋을 것 같다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B82E7D-00FF-4D87-960E-8E52AC6C0453}"/>
              </a:ext>
            </a:extLst>
          </p:cNvPr>
          <p:cNvSpPr txBox="1"/>
          <p:nvPr/>
        </p:nvSpPr>
        <p:spPr>
          <a:xfrm>
            <a:off x="3970919" y="1325459"/>
            <a:ext cx="4250162" cy="18720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 w="127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구현하지 못했지만</a:t>
            </a:r>
            <a:endParaRPr kumimoji="0" lang="en-US" altLang="ko-KR" sz="3600" b="0" i="0" u="none" strike="noStrike" kern="1200" cap="none" spc="0" normalizeH="0" baseline="0" noProof="0" dirty="0">
              <a:ln w="1270">
                <a:noFill/>
              </a:ln>
              <a:solidFill>
                <a:prstClr val="white"/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 w="127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추가로 수정하고 싶은 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3AA5-019E-47A7-AE51-D5A8573C3F15}"/>
              </a:ext>
            </a:extLst>
          </p:cNvPr>
          <p:cNvSpPr txBox="1"/>
          <p:nvPr/>
        </p:nvSpPr>
        <p:spPr>
          <a:xfrm>
            <a:off x="468121" y="3197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UPGRADE CODE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3952-F322-4E67-A215-D23AC2080CF7}"/>
              </a:ext>
            </a:extLst>
          </p:cNvPr>
          <p:cNvSpPr txBox="1"/>
          <p:nvPr/>
        </p:nvSpPr>
        <p:spPr>
          <a:xfrm>
            <a:off x="10615883" y="319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10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CDF70-E826-C9E1-3533-CA479A224F33}"/>
              </a:ext>
            </a:extLst>
          </p:cNvPr>
          <p:cNvSpPr txBox="1"/>
          <p:nvPr/>
        </p:nvSpPr>
        <p:spPr>
          <a:xfrm>
            <a:off x="6815252" y="5083060"/>
            <a:ext cx="356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A0000"/>
                </a:solidFill>
                <a:effectLst/>
                <a:uLnTx/>
                <a:uFillTx/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정지 버튼 추가</a:t>
            </a:r>
          </a:p>
        </p:txBody>
      </p:sp>
      <p:sp>
        <p:nvSpPr>
          <p:cNvPr id="3" name="이등변 삼각형 3">
            <a:extLst>
              <a:ext uri="{FF2B5EF4-FFF2-40B4-BE49-F238E27FC236}">
                <a16:creationId xmlns:a16="http://schemas.microsoft.com/office/drawing/2014/main" id="{CE93059D-7B44-93BB-2BF8-BFD658BA63F6}"/>
              </a:ext>
            </a:extLst>
          </p:cNvPr>
          <p:cNvSpPr/>
          <p:nvPr/>
        </p:nvSpPr>
        <p:spPr>
          <a:xfrm rot="5400000">
            <a:off x="6566054" y="5204494"/>
            <a:ext cx="142879" cy="123172"/>
          </a:xfrm>
          <a:prstGeom prst="triangle">
            <a:avLst/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36F51-3540-310F-67A0-E7861515A853}"/>
              </a:ext>
            </a:extLst>
          </p:cNvPr>
          <p:cNvSpPr txBox="1"/>
          <p:nvPr/>
        </p:nvSpPr>
        <p:spPr>
          <a:xfrm>
            <a:off x="6817498" y="5539062"/>
            <a:ext cx="3240902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시작하고 게임이 끝날 때까지 계속 진행되는 것이 아니라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정지 버튼을 통해 멈출 수 있도록 하면 좋을 것 같다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344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50" grpId="0" animBg="1"/>
      <p:bldP spid="51" grpId="0" animBg="1"/>
      <p:bldP spid="54" grpId="0" animBg="1"/>
      <p:bldP spid="55" grpId="0" animBg="1"/>
      <p:bldP spid="58" grpId="0" animBg="1"/>
      <p:bldP spid="61" grpId="0" animBg="1"/>
      <p:bldP spid="62" grpId="0" animBg="1"/>
      <p:bldP spid="64" grpId="0" animBg="1"/>
      <p:bldP spid="19" grpId="0" animBg="1"/>
      <p:bldP spid="21" grpId="0" animBg="1"/>
      <p:bldP spid="22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7C0FDC43-CC40-4DA5-A72F-DD4824FCFA94}"/>
              </a:ext>
            </a:extLst>
          </p:cNvPr>
          <p:cNvGrpSpPr/>
          <p:nvPr/>
        </p:nvGrpSpPr>
        <p:grpSpPr>
          <a:xfrm>
            <a:off x="849617" y="-89365"/>
            <a:ext cx="10396308" cy="7065309"/>
            <a:chOff x="897846" y="-106215"/>
            <a:chExt cx="10396308" cy="7065309"/>
          </a:xfrm>
        </p:grpSpPr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2091FF0A-1756-4687-9DD3-CB9A7468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AAEA6A3-88D6-45F5-BAD6-C18C0AA36E48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D37579C4-3EC7-4BA8-9C48-AB20BA55BC1E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307A13E-5F1A-4DD8-AC02-86181C68E2AC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8810040-F116-4B00-83F9-49D8E198C20A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47BECC83-A8B8-42A5-BC49-48B14DAC65E1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8F35610C-8DD7-4A28-B7C7-48AC8F44323D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2" name="그래픽 121">
            <a:extLst>
              <a:ext uri="{FF2B5EF4-FFF2-40B4-BE49-F238E27FC236}">
                <a16:creationId xmlns:a16="http://schemas.microsoft.com/office/drawing/2014/main" id="{AD79E2BF-BD61-483E-84C8-B44145A13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C353C4-A321-0646-BF58-193593A6D88B}"/>
              </a:ext>
            </a:extLst>
          </p:cNvPr>
          <p:cNvGrpSpPr/>
          <p:nvPr/>
        </p:nvGrpSpPr>
        <p:grpSpPr>
          <a:xfrm>
            <a:off x="2248718" y="4774068"/>
            <a:ext cx="7239447" cy="1161370"/>
            <a:chOff x="2248718" y="4774068"/>
            <a:chExt cx="7239447" cy="1161370"/>
          </a:xfrm>
        </p:grpSpPr>
        <p:sp>
          <p:nvSpPr>
            <p:cNvPr id="93" name="자유형 132">
              <a:extLst>
                <a:ext uri="{FF2B5EF4-FFF2-40B4-BE49-F238E27FC236}">
                  <a16:creationId xmlns:a16="http://schemas.microsoft.com/office/drawing/2014/main" id="{E3002964-A6AA-43C9-98F0-20A91979A883}"/>
                </a:ext>
              </a:extLst>
            </p:cNvPr>
            <p:cNvSpPr/>
            <p:nvPr/>
          </p:nvSpPr>
          <p:spPr>
            <a:xfrm rot="20585071">
              <a:off x="2248718" y="5127701"/>
              <a:ext cx="2131092" cy="794806"/>
            </a:xfrm>
            <a:custGeom>
              <a:avLst/>
              <a:gdLst>
                <a:gd name="connsiteX0" fmla="*/ 1298319 w 2035029"/>
                <a:gd name="connsiteY0" fmla="*/ 86733 h 819972"/>
                <a:gd name="connsiteX1" fmla="*/ 2029141 w 2035029"/>
                <a:gd name="connsiteY1" fmla="*/ 662140 h 819972"/>
                <a:gd name="connsiteX2" fmla="*/ 1101705 w 2035029"/>
                <a:gd name="connsiteY2" fmla="*/ 733239 h 819972"/>
                <a:gd name="connsiteX3" fmla="*/ 936604 w 2035029"/>
                <a:gd name="connsiteY3" fmla="*/ 675854 h 819972"/>
                <a:gd name="connsiteX4" fmla="*/ 901447 w 2035029"/>
                <a:gd name="connsiteY4" fmla="*/ 660336 h 819972"/>
                <a:gd name="connsiteX5" fmla="*/ 844533 w 2035029"/>
                <a:gd name="connsiteY5" fmla="*/ 680843 h 819972"/>
                <a:gd name="connsiteX6" fmla="*/ 494716 w 2035029"/>
                <a:gd name="connsiteY6" fmla="*/ 723920 h 819972"/>
                <a:gd name="connsiteX7" fmla="*/ 0 w 2035029"/>
                <a:gd name="connsiteY7" fmla="*/ 576846 h 819972"/>
                <a:gd name="connsiteX8" fmla="*/ 494716 w 2035029"/>
                <a:gd name="connsiteY8" fmla="*/ 429772 h 819972"/>
                <a:gd name="connsiteX9" fmla="*/ 511725 w 2035029"/>
                <a:gd name="connsiteY9" fmla="*/ 430793 h 819972"/>
                <a:gd name="connsiteX10" fmla="*/ 457521 w 2035029"/>
                <a:gd name="connsiteY10" fmla="*/ 381631 h 819972"/>
                <a:gd name="connsiteX11" fmla="*/ 370884 w 2035029"/>
                <a:gd name="connsiteY11" fmla="*/ 157833 h 819972"/>
                <a:gd name="connsiteX12" fmla="*/ 1298319 w 2035029"/>
                <a:gd name="connsiteY12" fmla="*/ 86733 h 8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5029" h="819972">
                  <a:moveTo>
                    <a:pt x="1298319" y="86733"/>
                  </a:moveTo>
                  <a:cubicBezTo>
                    <a:pt x="1756235" y="225994"/>
                    <a:pt x="2083434" y="483612"/>
                    <a:pt x="2029141" y="662140"/>
                  </a:cubicBezTo>
                  <a:cubicBezTo>
                    <a:pt x="1974847" y="840667"/>
                    <a:pt x="1559620" y="872500"/>
                    <a:pt x="1101705" y="733239"/>
                  </a:cubicBezTo>
                  <a:cubicBezTo>
                    <a:pt x="1044466" y="715832"/>
                    <a:pt x="989269" y="696575"/>
                    <a:pt x="936604" y="675854"/>
                  </a:cubicBezTo>
                  <a:lnTo>
                    <a:pt x="901447" y="660336"/>
                  </a:lnTo>
                  <a:lnTo>
                    <a:pt x="844533" y="680843"/>
                  </a:lnTo>
                  <a:cubicBezTo>
                    <a:pt x="755007" y="707458"/>
                    <a:pt x="631328" y="723920"/>
                    <a:pt x="494716" y="723920"/>
                  </a:cubicBezTo>
                  <a:cubicBezTo>
                    <a:pt x="221492" y="723920"/>
                    <a:pt x="0" y="658073"/>
                    <a:pt x="0" y="576846"/>
                  </a:cubicBezTo>
                  <a:cubicBezTo>
                    <a:pt x="0" y="495619"/>
                    <a:pt x="221492" y="429772"/>
                    <a:pt x="494716" y="429772"/>
                  </a:cubicBezTo>
                  <a:lnTo>
                    <a:pt x="511725" y="430793"/>
                  </a:lnTo>
                  <a:lnTo>
                    <a:pt x="457521" y="381631"/>
                  </a:lnTo>
                  <a:cubicBezTo>
                    <a:pt x="383811" y="302851"/>
                    <a:pt x="350524" y="224781"/>
                    <a:pt x="370884" y="157833"/>
                  </a:cubicBezTo>
                  <a:cubicBezTo>
                    <a:pt x="425177" y="-20695"/>
                    <a:pt x="840404" y="-52527"/>
                    <a:pt x="1298319" y="86733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자유형 108">
              <a:extLst>
                <a:ext uri="{FF2B5EF4-FFF2-40B4-BE49-F238E27FC236}">
                  <a16:creationId xmlns:a16="http://schemas.microsoft.com/office/drawing/2014/main" id="{A2FD8585-2E31-4560-872D-855AC61EB0B8}"/>
                </a:ext>
              </a:extLst>
            </p:cNvPr>
            <p:cNvSpPr/>
            <p:nvPr/>
          </p:nvSpPr>
          <p:spPr>
            <a:xfrm>
              <a:off x="6650127" y="4860586"/>
              <a:ext cx="2838038" cy="1074852"/>
            </a:xfrm>
            <a:custGeom>
              <a:avLst/>
              <a:gdLst>
                <a:gd name="connsiteX0" fmla="*/ 1355898 w 2903736"/>
                <a:gd name="connsiteY0" fmla="*/ 0 h 1123662"/>
                <a:gd name="connsiteX1" fmla="*/ 1881719 w 2903736"/>
                <a:gd name="connsiteY1" fmla="*/ 265899 h 1123662"/>
                <a:gd name="connsiteX2" fmla="*/ 1880485 w 2903736"/>
                <a:gd name="connsiteY2" fmla="*/ 272089 h 1123662"/>
                <a:gd name="connsiteX3" fmla="*/ 1947075 w 2903736"/>
                <a:gd name="connsiteY3" fmla="*/ 250917 h 1123662"/>
                <a:gd name="connsiteX4" fmla="*/ 2265007 w 2903736"/>
                <a:gd name="connsiteY4" fmla="*/ 212090 h 1123662"/>
                <a:gd name="connsiteX5" fmla="*/ 2903736 w 2903736"/>
                <a:gd name="connsiteY5" fmla="*/ 505147 h 1123662"/>
                <a:gd name="connsiteX6" fmla="*/ 2265007 w 2903736"/>
                <a:gd name="connsiteY6" fmla="*/ 798204 h 1123662"/>
                <a:gd name="connsiteX7" fmla="*/ 2151756 w 2903736"/>
                <a:gd name="connsiteY7" fmla="*/ 792966 h 1123662"/>
                <a:gd name="connsiteX8" fmla="*/ 2153810 w 2903736"/>
                <a:gd name="connsiteY8" fmla="*/ 802740 h 1123662"/>
                <a:gd name="connsiteX9" fmla="*/ 1484937 w 2903736"/>
                <a:gd name="connsiteY9" fmla="*/ 1123662 h 1123662"/>
                <a:gd name="connsiteX10" fmla="*/ 816064 w 2903736"/>
                <a:gd name="connsiteY10" fmla="*/ 802740 h 1123662"/>
                <a:gd name="connsiteX11" fmla="*/ 817593 w 2903736"/>
                <a:gd name="connsiteY11" fmla="*/ 795461 h 1123662"/>
                <a:gd name="connsiteX12" fmla="*/ 767129 w 2903736"/>
                <a:gd name="connsiteY12" fmla="*/ 802474 h 1123662"/>
                <a:gd name="connsiteX13" fmla="*/ 638458 w 2903736"/>
                <a:gd name="connsiteY13" fmla="*/ 808281 h 1123662"/>
                <a:gd name="connsiteX14" fmla="*/ 0 w 2903736"/>
                <a:gd name="connsiteY14" fmla="*/ 522454 h 1123662"/>
                <a:gd name="connsiteX15" fmla="*/ 638458 w 2903736"/>
                <a:gd name="connsiteY15" fmla="*/ 236627 h 1123662"/>
                <a:gd name="connsiteX16" fmla="*/ 751476 w 2903736"/>
                <a:gd name="connsiteY16" fmla="*/ 241092 h 1123662"/>
                <a:gd name="connsiteX17" fmla="*/ 833056 w 2903736"/>
                <a:gd name="connsiteY17" fmla="*/ 250957 h 1123662"/>
                <a:gd name="connsiteX18" fmla="*/ 840760 w 2903736"/>
                <a:gd name="connsiteY18" fmla="*/ 212311 h 1123662"/>
                <a:gd name="connsiteX19" fmla="*/ 1355898 w 2903736"/>
                <a:gd name="connsiteY19" fmla="*/ 0 h 112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3736" h="1123662">
                  <a:moveTo>
                    <a:pt x="1355898" y="0"/>
                  </a:moveTo>
                  <a:cubicBezTo>
                    <a:pt x="1646301" y="0"/>
                    <a:pt x="1881719" y="119047"/>
                    <a:pt x="1881719" y="265899"/>
                  </a:cubicBezTo>
                  <a:lnTo>
                    <a:pt x="1880485" y="272089"/>
                  </a:lnTo>
                  <a:lnTo>
                    <a:pt x="1947075" y="250917"/>
                  </a:lnTo>
                  <a:cubicBezTo>
                    <a:pt x="2040699" y="226217"/>
                    <a:pt x="2149258" y="212090"/>
                    <a:pt x="2265007" y="212090"/>
                  </a:cubicBezTo>
                  <a:cubicBezTo>
                    <a:pt x="2617767" y="212090"/>
                    <a:pt x="2903736" y="343296"/>
                    <a:pt x="2903736" y="505147"/>
                  </a:cubicBezTo>
                  <a:cubicBezTo>
                    <a:pt x="2903736" y="666998"/>
                    <a:pt x="2617767" y="798204"/>
                    <a:pt x="2265007" y="798204"/>
                  </a:cubicBezTo>
                  <a:lnTo>
                    <a:pt x="2151756" y="792966"/>
                  </a:lnTo>
                  <a:lnTo>
                    <a:pt x="2153810" y="802740"/>
                  </a:lnTo>
                  <a:cubicBezTo>
                    <a:pt x="2153810" y="979980"/>
                    <a:pt x="1854345" y="1123662"/>
                    <a:pt x="1484937" y="1123662"/>
                  </a:cubicBezTo>
                  <a:cubicBezTo>
                    <a:pt x="1115529" y="1123662"/>
                    <a:pt x="816064" y="979980"/>
                    <a:pt x="816064" y="802740"/>
                  </a:cubicBezTo>
                  <a:lnTo>
                    <a:pt x="817593" y="795461"/>
                  </a:lnTo>
                  <a:lnTo>
                    <a:pt x="767129" y="802474"/>
                  </a:lnTo>
                  <a:cubicBezTo>
                    <a:pt x="725567" y="806282"/>
                    <a:pt x="682534" y="808281"/>
                    <a:pt x="638458" y="808281"/>
                  </a:cubicBezTo>
                  <a:cubicBezTo>
                    <a:pt x="285847" y="808281"/>
                    <a:pt x="0" y="680312"/>
                    <a:pt x="0" y="522454"/>
                  </a:cubicBezTo>
                  <a:cubicBezTo>
                    <a:pt x="0" y="364596"/>
                    <a:pt x="285847" y="236627"/>
                    <a:pt x="638458" y="236627"/>
                  </a:cubicBezTo>
                  <a:cubicBezTo>
                    <a:pt x="677025" y="236627"/>
                    <a:pt x="714793" y="238158"/>
                    <a:pt x="751476" y="241092"/>
                  </a:cubicBezTo>
                  <a:lnTo>
                    <a:pt x="833056" y="250957"/>
                  </a:lnTo>
                  <a:lnTo>
                    <a:pt x="840760" y="212311"/>
                  </a:lnTo>
                  <a:cubicBezTo>
                    <a:pt x="889790" y="91145"/>
                    <a:pt x="1101795" y="0"/>
                    <a:pt x="1355898" y="0"/>
                  </a:cubicBezTo>
                  <a:close/>
                </a:path>
              </a:pathLst>
            </a:custGeom>
            <a:solidFill>
              <a:srgbClr val="8E9DB6">
                <a:alpha val="83000"/>
              </a:srgbClr>
            </a:solidFill>
            <a:ln w="4762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E44519E-7245-40CB-A42F-CFF15CD8FAC0}"/>
                </a:ext>
              </a:extLst>
            </p:cNvPr>
            <p:cNvGrpSpPr/>
            <p:nvPr/>
          </p:nvGrpSpPr>
          <p:grpSpPr>
            <a:xfrm>
              <a:off x="2994272" y="4951119"/>
              <a:ext cx="1410831" cy="675741"/>
              <a:chOff x="2535527" y="5351474"/>
              <a:chExt cx="1410831" cy="675741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625CC27-EEAD-43A3-9632-13523A57C19A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67574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CE1DE685-14A0-4E34-A8EE-845B2F6D0BC1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53136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7748A6DA-248B-4ABD-A6F1-B53F66D2BB36}"/>
                </a:ext>
              </a:extLst>
            </p:cNvPr>
            <p:cNvSpPr/>
            <p:nvPr/>
          </p:nvSpPr>
          <p:spPr>
            <a:xfrm>
              <a:off x="6793915" y="5059196"/>
              <a:ext cx="797877" cy="37503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79EE9E4-9173-42A7-BED9-FC7A9880FAF3}"/>
                </a:ext>
              </a:extLst>
            </p:cNvPr>
            <p:cNvSpPr/>
            <p:nvPr/>
          </p:nvSpPr>
          <p:spPr>
            <a:xfrm>
              <a:off x="7644146" y="4834606"/>
              <a:ext cx="814537" cy="34889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7998CFE-80D7-4571-9BF7-B27CE7D122A7}"/>
                </a:ext>
              </a:extLst>
            </p:cNvPr>
            <p:cNvSpPr/>
            <p:nvPr/>
          </p:nvSpPr>
          <p:spPr>
            <a:xfrm>
              <a:off x="8641164" y="5080191"/>
              <a:ext cx="797877" cy="37503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F4CCB1D-EDCA-437C-B0AD-F183E8AF2115}"/>
                </a:ext>
              </a:extLst>
            </p:cNvPr>
            <p:cNvSpPr/>
            <p:nvPr/>
          </p:nvSpPr>
          <p:spPr>
            <a:xfrm>
              <a:off x="7693203" y="5340287"/>
              <a:ext cx="961229" cy="45182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4240912-F3E7-4699-8377-13B4E33B5A7D}"/>
                </a:ext>
              </a:extLst>
            </p:cNvPr>
            <p:cNvSpPr/>
            <p:nvPr/>
          </p:nvSpPr>
          <p:spPr>
            <a:xfrm>
              <a:off x="6792239" y="4982616"/>
              <a:ext cx="797877" cy="37503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19740DB-733A-49CE-B83F-691A35DEDC9E}"/>
                </a:ext>
              </a:extLst>
            </p:cNvPr>
            <p:cNvSpPr/>
            <p:nvPr/>
          </p:nvSpPr>
          <p:spPr>
            <a:xfrm>
              <a:off x="7642470" y="4774068"/>
              <a:ext cx="814537" cy="348891"/>
            </a:xfrm>
            <a:prstGeom prst="ellipse">
              <a:avLst/>
            </a:prstGeom>
            <a:solidFill>
              <a:schemeClr val="accent4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9FE7E6C-6F41-4F88-B0E5-58912A0E48E4}"/>
                </a:ext>
              </a:extLst>
            </p:cNvPr>
            <p:cNvSpPr/>
            <p:nvPr/>
          </p:nvSpPr>
          <p:spPr>
            <a:xfrm>
              <a:off x="8639488" y="5003611"/>
              <a:ext cx="797877" cy="375039"/>
            </a:xfrm>
            <a:prstGeom prst="ellipse">
              <a:avLst/>
            </a:prstGeom>
            <a:solidFill>
              <a:srgbClr val="00B050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39FBCF29-1B93-4689-94CA-7CAF16AA0157}"/>
                </a:ext>
              </a:extLst>
            </p:cNvPr>
            <p:cNvSpPr/>
            <p:nvPr/>
          </p:nvSpPr>
          <p:spPr>
            <a:xfrm>
              <a:off x="7691527" y="5263707"/>
              <a:ext cx="961229" cy="45182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자유형 133">
              <a:extLst>
                <a:ext uri="{FF2B5EF4-FFF2-40B4-BE49-F238E27FC236}">
                  <a16:creationId xmlns:a16="http://schemas.microsoft.com/office/drawing/2014/main" id="{FE70A870-E4A1-4EAE-B98C-E2FD2AE90DD6}"/>
                </a:ext>
              </a:extLst>
            </p:cNvPr>
            <p:cNvSpPr/>
            <p:nvPr/>
          </p:nvSpPr>
          <p:spPr>
            <a:xfrm>
              <a:off x="5097537" y="5103433"/>
              <a:ext cx="950234" cy="379048"/>
            </a:xfrm>
            <a:custGeom>
              <a:avLst/>
              <a:gdLst>
                <a:gd name="connsiteX0" fmla="*/ 371357 w 968545"/>
                <a:gd name="connsiteY0" fmla="*/ 4200 h 592470"/>
                <a:gd name="connsiteX1" fmla="*/ 593849 w 968545"/>
                <a:gd name="connsiteY1" fmla="*/ 126261 h 592470"/>
                <a:gd name="connsiteX2" fmla="*/ 610762 w 968545"/>
                <a:gd name="connsiteY2" fmla="*/ 182295 h 592470"/>
                <a:gd name="connsiteX3" fmla="*/ 659476 w 968545"/>
                <a:gd name="connsiteY3" fmla="*/ 179010 h 592470"/>
                <a:gd name="connsiteX4" fmla="*/ 968545 w 968545"/>
                <a:gd name="connsiteY4" fmla="*/ 385740 h 592470"/>
                <a:gd name="connsiteX5" fmla="*/ 659476 w 968545"/>
                <a:gd name="connsiteY5" fmla="*/ 592470 h 592470"/>
                <a:gd name="connsiteX6" fmla="*/ 374695 w 968545"/>
                <a:gd name="connsiteY6" fmla="*/ 466209 h 592470"/>
                <a:gd name="connsiteX7" fmla="*/ 357782 w 968545"/>
                <a:gd name="connsiteY7" fmla="*/ 410175 h 592470"/>
                <a:gd name="connsiteX8" fmla="*/ 309068 w 968545"/>
                <a:gd name="connsiteY8" fmla="*/ 413460 h 592470"/>
                <a:gd name="connsiteX9" fmla="*/ 0 w 968545"/>
                <a:gd name="connsiteY9" fmla="*/ 206730 h 592470"/>
                <a:gd name="connsiteX10" fmla="*/ 309069 w 968545"/>
                <a:gd name="connsiteY10" fmla="*/ 0 h 592470"/>
                <a:gd name="connsiteX11" fmla="*/ 371357 w 968545"/>
                <a:gd name="connsiteY11" fmla="*/ 4200 h 59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8545" h="592470">
                  <a:moveTo>
                    <a:pt x="371357" y="4200"/>
                  </a:moveTo>
                  <a:cubicBezTo>
                    <a:pt x="471955" y="17969"/>
                    <a:pt x="554750" y="64429"/>
                    <a:pt x="593849" y="126261"/>
                  </a:cubicBezTo>
                  <a:lnTo>
                    <a:pt x="610762" y="182295"/>
                  </a:lnTo>
                  <a:lnTo>
                    <a:pt x="659476" y="179010"/>
                  </a:lnTo>
                  <a:cubicBezTo>
                    <a:pt x="830170" y="179010"/>
                    <a:pt x="968545" y="271566"/>
                    <a:pt x="968545" y="385740"/>
                  </a:cubicBezTo>
                  <a:cubicBezTo>
                    <a:pt x="968545" y="499914"/>
                    <a:pt x="830170" y="592470"/>
                    <a:pt x="659476" y="592470"/>
                  </a:cubicBezTo>
                  <a:cubicBezTo>
                    <a:pt x="531455" y="592470"/>
                    <a:pt x="421614" y="540408"/>
                    <a:pt x="374695" y="466209"/>
                  </a:cubicBezTo>
                  <a:lnTo>
                    <a:pt x="357782" y="410175"/>
                  </a:lnTo>
                  <a:lnTo>
                    <a:pt x="309068" y="413460"/>
                  </a:lnTo>
                  <a:cubicBezTo>
                    <a:pt x="138374" y="413460"/>
                    <a:pt x="-1" y="320904"/>
                    <a:pt x="0" y="206730"/>
                  </a:cubicBezTo>
                  <a:cubicBezTo>
                    <a:pt x="-1" y="92556"/>
                    <a:pt x="138374" y="0"/>
                    <a:pt x="309069" y="0"/>
                  </a:cubicBezTo>
                  <a:cubicBezTo>
                    <a:pt x="330405" y="0"/>
                    <a:pt x="351237" y="1446"/>
                    <a:pt x="371357" y="4200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2BC65ED5-0F67-4D93-8DC5-DDD9D5F7C97F}"/>
                </a:ext>
              </a:extLst>
            </p:cNvPr>
            <p:cNvSpPr/>
            <p:nvPr/>
          </p:nvSpPr>
          <p:spPr>
            <a:xfrm>
              <a:off x="5619066" y="526812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C6EEC30-EF8B-441F-A7BD-CF532C71516E}"/>
                </a:ext>
              </a:extLst>
            </p:cNvPr>
            <p:cNvSpPr/>
            <p:nvPr/>
          </p:nvSpPr>
          <p:spPr>
            <a:xfrm>
              <a:off x="5227600" y="510453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AB06200-3116-4AFA-8DFB-F1B474D89928}"/>
                </a:ext>
              </a:extLst>
            </p:cNvPr>
            <p:cNvSpPr/>
            <p:nvPr/>
          </p:nvSpPr>
          <p:spPr>
            <a:xfrm>
              <a:off x="5619066" y="520716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DF4A47B-50BD-4A04-AEDA-7607F6FF790F}"/>
                </a:ext>
              </a:extLst>
            </p:cNvPr>
            <p:cNvSpPr/>
            <p:nvPr/>
          </p:nvSpPr>
          <p:spPr>
            <a:xfrm>
              <a:off x="5227600" y="504357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B07DA58-084E-4F3E-A898-76BAEF13FE31}"/>
                </a:ext>
              </a:extLst>
            </p:cNvPr>
            <p:cNvSpPr/>
            <p:nvPr/>
          </p:nvSpPr>
          <p:spPr>
            <a:xfrm rot="20779539">
              <a:off x="3173128" y="5125344"/>
              <a:ext cx="681363" cy="3868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2F486A4-8ED6-4E6B-A5C5-76828A2AA424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116" name="자유형 37">
              <a:extLst>
                <a:ext uri="{FF2B5EF4-FFF2-40B4-BE49-F238E27FC236}">
                  <a16:creationId xmlns:a16="http://schemas.microsoft.com/office/drawing/2014/main" id="{034B378A-D05D-4244-8696-CB21F33821FA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04D6D852-BEA0-4755-9972-B2240A50D8F7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C6EC8CC-49FA-4C0D-B6EB-D11743E059AD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0BBC063-35B4-421E-B62B-D532FB631174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1A9FCE-DA3D-1A45-A2E8-AC7D5D092420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BF82DA7-ABCA-0741-B70B-BB286A04915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A720131-0387-2845-872D-978CAB07FB56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82D404-283C-F747-ADA7-AC96F22AE2B5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12E6E0D-BF98-8D49-AA78-48D9C1CD672C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EAF2F28-3920-E94C-BD01-6D525E9E35CA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6C09A6E-6136-7943-B1AF-1B36D3826B17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005EA09-0ABC-3C47-BF9D-B81EFA29829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F6C0772-7001-E243-ADB8-4C6DD0090FD8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3FB05AA-63C6-DC47-B17F-428E4B57A97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AD11552-7AFF-4443-B00D-8ACCDF3848BE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5A21E8-8403-B04A-BC4A-7F1B5BC11026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F4CB3B3-BCBD-8741-A264-4AA7004D935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232DF3D-46D6-49A5-9625-8F470DDCA9BB}"/>
              </a:ext>
            </a:extLst>
          </p:cNvPr>
          <p:cNvSpPr txBox="1"/>
          <p:nvPr/>
        </p:nvSpPr>
        <p:spPr>
          <a:xfrm>
            <a:off x="2620779" y="319185"/>
            <a:ext cx="20120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UNITY_COIN BALL RUN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F41DA-90E2-46D3-BED6-C30B1763F5C5}"/>
              </a:ext>
            </a:extLst>
          </p:cNvPr>
          <p:cNvSpPr txBox="1"/>
          <p:nvPr/>
        </p:nvSpPr>
        <p:spPr>
          <a:xfrm>
            <a:off x="8617114" y="319185"/>
            <a:ext cx="9541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11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6" name="삼각형 1">
            <a:extLst>
              <a:ext uri="{FF2B5EF4-FFF2-40B4-BE49-F238E27FC236}">
                <a16:creationId xmlns:a16="http://schemas.microsoft.com/office/drawing/2014/main" id="{007B7A03-550C-4C3A-81D1-F8D03A322E1C}"/>
              </a:ext>
            </a:extLst>
          </p:cNvPr>
          <p:cNvSpPr/>
          <p:nvPr/>
        </p:nvSpPr>
        <p:spPr>
          <a:xfrm rot="5400000">
            <a:off x="4162682" y="2995787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CE8F511-74A3-4A26-A595-E0B23FE45F10}"/>
              </a:ext>
            </a:extLst>
          </p:cNvPr>
          <p:cNvSpPr txBox="1"/>
          <p:nvPr/>
        </p:nvSpPr>
        <p:spPr>
          <a:xfrm>
            <a:off x="5684768" y="3252973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시연영상입니다</a:t>
            </a:r>
            <a:r>
              <a:rPr kumimoji="1" lang="en-US" altLang="ko-KR" sz="11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1" lang="ko-KR" altLang="en-US" sz="11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63DF47-30C3-4E41-B2CE-F8751E3BFF92}"/>
              </a:ext>
            </a:extLst>
          </p:cNvPr>
          <p:cNvSpPr txBox="1"/>
          <p:nvPr/>
        </p:nvSpPr>
        <p:spPr>
          <a:xfrm>
            <a:off x="4420738" y="150591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2E50F6-F388-4E8D-AB59-2504EF52C98E}"/>
              </a:ext>
            </a:extLst>
          </p:cNvPr>
          <p:cNvSpPr txBox="1"/>
          <p:nvPr/>
        </p:nvSpPr>
        <p:spPr>
          <a:xfrm>
            <a:off x="4428358" y="218518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8BF4F7-8258-4FB7-9E87-446D867C0CCF}"/>
              </a:ext>
            </a:extLst>
          </p:cNvPr>
          <p:cNvSpPr txBox="1"/>
          <p:nvPr/>
        </p:nvSpPr>
        <p:spPr>
          <a:xfrm>
            <a:off x="4428358" y="2864455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7F21A0-B985-4DBA-8751-26F18AFB2056}"/>
              </a:ext>
            </a:extLst>
          </p:cNvPr>
          <p:cNvSpPr txBox="1"/>
          <p:nvPr/>
        </p:nvSpPr>
        <p:spPr>
          <a:xfrm>
            <a:off x="5682623" y="2232573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alpha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UPGRADE CODE</a:t>
            </a:r>
            <a:endParaRPr kumimoji="1" lang="ko-KR" altLang="en-US" sz="1400" b="1" dirty="0">
              <a:solidFill>
                <a:schemeClr val="bg1">
                  <a:alpha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985008-4BFA-498A-B781-65780C097C91}"/>
              </a:ext>
            </a:extLst>
          </p:cNvPr>
          <p:cNvSpPr txBox="1"/>
          <p:nvPr/>
        </p:nvSpPr>
        <p:spPr>
          <a:xfrm>
            <a:off x="5682623" y="2944668"/>
            <a:ext cx="625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PLAY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2C29C0-E751-48DF-939E-C58588371C45}"/>
              </a:ext>
            </a:extLst>
          </p:cNvPr>
          <p:cNvSpPr txBox="1"/>
          <p:nvPr/>
        </p:nvSpPr>
        <p:spPr>
          <a:xfrm>
            <a:off x="5682623" y="1554378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alpha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ORIGINAL CODE</a:t>
            </a:r>
            <a:endParaRPr kumimoji="1" lang="ko-KR" altLang="en-US" sz="1400" b="1" dirty="0">
              <a:solidFill>
                <a:schemeClr val="bg1">
                  <a:alpha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BA9DCE-7F85-4CBF-9CE6-0657267472C1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9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6" grpId="0" animBg="1"/>
      <p:bldP spid="72" grpId="0"/>
      <p:bldP spid="76" grpId="0"/>
      <p:bldP spid="77" grpId="0"/>
      <p:bldP spid="78" grpId="0"/>
      <p:bldP spid="80" grpId="0"/>
      <p:bldP spid="81" grpId="0"/>
      <p:bldP spid="82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2077064D-70EF-4E8D-8D95-1C7690EC3732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E0DA7CEB-882D-4909-AEDC-EEACA7DB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0648EC-BA0D-4FC9-B8E5-6410767B5466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74FE5FD0-59E5-4756-AB36-24765894B98F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42094152-1EE5-4846-B438-A41305991B89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AF324D0-CCCB-4B56-97C0-2D91F5FB8B9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77402004-AA0A-46AB-A4AF-AEB69A4055A8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0566F442-7872-4C5E-9160-C1B3ACC94A08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1" name="그래픽 110">
            <a:extLst>
              <a:ext uri="{FF2B5EF4-FFF2-40B4-BE49-F238E27FC236}">
                <a16:creationId xmlns:a16="http://schemas.microsoft.com/office/drawing/2014/main" id="{37C23C39-83A2-472C-92AF-8DAB196AF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2" name="삼각형 1">
            <a:extLst>
              <a:ext uri="{FF2B5EF4-FFF2-40B4-BE49-F238E27FC236}">
                <a16:creationId xmlns:a16="http://schemas.microsoft.com/office/drawing/2014/main" id="{291A1F68-99F5-EC45-B6AA-71281475F83C}"/>
              </a:ext>
            </a:extLst>
          </p:cNvPr>
          <p:cNvSpPr/>
          <p:nvPr/>
        </p:nvSpPr>
        <p:spPr>
          <a:xfrm rot="5400000">
            <a:off x="4162682" y="1597777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4B9316-8FFE-1D40-8143-1FB00A6F6D34}"/>
              </a:ext>
            </a:extLst>
          </p:cNvPr>
          <p:cNvSpPr txBox="1"/>
          <p:nvPr/>
        </p:nvSpPr>
        <p:spPr>
          <a:xfrm>
            <a:off x="5684768" y="1865052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 소스 코드를 설명하겠습니다</a:t>
            </a:r>
            <a:r>
              <a:rPr kumimoji="1" lang="en-US" altLang="ko-KR" sz="11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1" lang="ko-KR" altLang="en-US" sz="11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C032FC6-4102-A341-B4A0-291E4584FD73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494D502-F7DC-FD45-80D2-3967CE7A96B3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B72C37F-841A-2C41-87E6-79379B1DDD02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FC70400-D7B1-FF40-ADC3-73C228255764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8CFB1F7-9C3D-9F4D-BD23-8B2DF685BB6B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F539BA4-585F-0B41-953B-383E97F0ECDE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7A9608-9284-5248-A2F1-DAD82EA7F36A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012DF7-25C3-1D48-B03D-C63546FE228B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793F6EF-0836-D943-869A-1F3AE8428A38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DE0C55E-4B47-CA44-A4E6-4739ED3A59DA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5C899B7-21FD-DC40-83EA-F3EC0C969DD0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94661D6-85AF-7F46-8F82-7440EF37EBDA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1E6D088-E789-994C-B197-1103EB5C3E0F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자유형 132">
            <a:extLst>
              <a:ext uri="{FF2B5EF4-FFF2-40B4-BE49-F238E27FC236}">
                <a16:creationId xmlns:a16="http://schemas.microsoft.com/office/drawing/2014/main" id="{E7063F56-D7FB-4A49-9184-7FB2E2409130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3" name="자유형 108">
            <a:extLst>
              <a:ext uri="{FF2B5EF4-FFF2-40B4-BE49-F238E27FC236}">
                <a16:creationId xmlns:a16="http://schemas.microsoft.com/office/drawing/2014/main" id="{9CA31786-8E6D-4F15-AE6B-BFFAF6E0AE4A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5639D39-074D-467A-8F48-59D6E84844CC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08D3908-251B-4852-96CF-406BDAB0B694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1400C88-E247-4DD6-85AE-2607632E543A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A01A125C-60AA-49A1-874E-9930F09F89B2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959B665-30FC-494B-BD01-201CAAB0A2F1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9831D47-45CC-4270-BC9A-41D7D9570E8C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28E2D5B-BBA1-46F3-A64B-8254ACD2BF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FD36B78-17FF-442C-84B1-B74D556DD421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722D393-38FD-4654-AEB8-1A9B6C935734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9A9A26A-5D01-40C2-A6DF-B7F2060BD21F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3627738-985A-4D38-900B-B2C3A5B58014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5" name="자유형 133">
            <a:extLst>
              <a:ext uri="{FF2B5EF4-FFF2-40B4-BE49-F238E27FC236}">
                <a16:creationId xmlns:a16="http://schemas.microsoft.com/office/drawing/2014/main" id="{41F2BA75-3B36-4C93-91C6-24A1142FE22F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9FE784E-5727-4252-8171-79FB5824211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4E69CED-61B7-4856-A3C1-77CD456AC1C5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0E2BA66-4163-49C1-AF5E-11283617C7D5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C704DC7-6759-4992-90B1-5C41E72E9095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5CDC1E1-1D0B-0647-8412-6ACBD5EFBFA3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EB701639-E00D-DA46-AD67-AF16B7AF4AC5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BA8C5-CD0A-4E44-929A-D295511C312C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3A22D5-C310-8E4D-ABA9-9ECD5D957A1B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8822BEA-E2B4-7E45-84C3-3BE270985497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381F9C0-2264-40A7-A375-A2A524FB2D21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4E4818-8CE9-4916-BC59-711D3D9A4EC7}"/>
              </a:ext>
            </a:extLst>
          </p:cNvPr>
          <p:cNvSpPr txBox="1"/>
          <p:nvPr/>
        </p:nvSpPr>
        <p:spPr>
          <a:xfrm>
            <a:off x="2620779" y="319185"/>
            <a:ext cx="20120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UNITY COIN BALL RUN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C172BD-0984-45AB-BC02-0E9418AD4D99}"/>
              </a:ext>
            </a:extLst>
          </p:cNvPr>
          <p:cNvSpPr txBox="1"/>
          <p:nvPr/>
        </p:nvSpPr>
        <p:spPr>
          <a:xfrm>
            <a:off x="8604291" y="319185"/>
            <a:ext cx="966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02</a:t>
            </a:r>
            <a:endParaRPr kumimoji="1" lang="ko-KR" altLang="en-US" sz="1500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50D66-B93E-410D-9AF5-8B876365E207}"/>
              </a:ext>
            </a:extLst>
          </p:cNvPr>
          <p:cNvSpPr txBox="1"/>
          <p:nvPr/>
        </p:nvSpPr>
        <p:spPr>
          <a:xfrm>
            <a:off x="4420738" y="1475431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4AD375-A4EC-4259-B0B7-4DFFC0F5044E}"/>
              </a:ext>
            </a:extLst>
          </p:cNvPr>
          <p:cNvSpPr txBox="1"/>
          <p:nvPr/>
        </p:nvSpPr>
        <p:spPr>
          <a:xfrm>
            <a:off x="4428358" y="2374084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84745E-5639-4B04-BA46-E7587B100EB5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AE915C-4B93-42D1-A3AB-589C79A88DB0}"/>
              </a:ext>
            </a:extLst>
          </p:cNvPr>
          <p:cNvSpPr txBox="1"/>
          <p:nvPr/>
        </p:nvSpPr>
        <p:spPr>
          <a:xfrm>
            <a:off x="5682623" y="2412205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alpha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UPGRADE CODE</a:t>
            </a:r>
            <a:endParaRPr kumimoji="1" lang="ko-KR" altLang="en-US" sz="1400" b="1" dirty="0">
              <a:solidFill>
                <a:schemeClr val="bg1">
                  <a:alpha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EF952E-DFD5-41D6-BD51-92E9F76CF462}"/>
              </a:ext>
            </a:extLst>
          </p:cNvPr>
          <p:cNvSpPr txBox="1"/>
          <p:nvPr/>
        </p:nvSpPr>
        <p:spPr>
          <a:xfrm>
            <a:off x="5682623" y="3116197"/>
            <a:ext cx="625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alpha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PLAY</a:t>
            </a:r>
            <a:endParaRPr kumimoji="1" lang="ko-KR" altLang="en-US" sz="1400" b="1" dirty="0">
              <a:solidFill>
                <a:schemeClr val="bg1">
                  <a:alpha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F1B668-9398-4987-8E92-817A76EF436D}"/>
              </a:ext>
            </a:extLst>
          </p:cNvPr>
          <p:cNvSpPr txBox="1"/>
          <p:nvPr/>
        </p:nvSpPr>
        <p:spPr>
          <a:xfrm>
            <a:off x="5682623" y="1554378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ORIGINAL CODE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45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33DB5E-DEA3-4403-BF72-A9ECC58F2812}"/>
              </a:ext>
            </a:extLst>
          </p:cNvPr>
          <p:cNvSpPr/>
          <p:nvPr/>
        </p:nvSpPr>
        <p:spPr>
          <a:xfrm>
            <a:off x="2106304" y="107567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0B6CC0-E04E-47A2-B590-EF13ED75DD55}"/>
              </a:ext>
            </a:extLst>
          </p:cNvPr>
          <p:cNvSpPr/>
          <p:nvPr/>
        </p:nvSpPr>
        <p:spPr>
          <a:xfrm>
            <a:off x="1831984" y="141095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A387AE3-A69A-40DA-8618-B11458CFA4FC}"/>
              </a:ext>
            </a:extLst>
          </p:cNvPr>
          <p:cNvSpPr/>
          <p:nvPr/>
        </p:nvSpPr>
        <p:spPr>
          <a:xfrm>
            <a:off x="9895162" y="645868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09EFFB-5FCF-4D57-B48E-04C26330CB81}"/>
              </a:ext>
            </a:extLst>
          </p:cNvPr>
          <p:cNvSpPr/>
          <p:nvPr/>
        </p:nvSpPr>
        <p:spPr>
          <a:xfrm>
            <a:off x="9681802" y="981148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3BE6316-B57F-4C9E-9151-A4C7BB30D291}"/>
              </a:ext>
            </a:extLst>
          </p:cNvPr>
          <p:cNvSpPr/>
          <p:nvPr/>
        </p:nvSpPr>
        <p:spPr>
          <a:xfrm>
            <a:off x="11163468" y="147541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169D5B-5CDE-4DBD-A6D0-83F3FE292D8F}"/>
              </a:ext>
            </a:extLst>
          </p:cNvPr>
          <p:cNvSpPr/>
          <p:nvPr/>
        </p:nvSpPr>
        <p:spPr>
          <a:xfrm>
            <a:off x="782898" y="10560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F5E396-C6E3-4E46-9018-87919CD2C268}"/>
              </a:ext>
            </a:extLst>
          </p:cNvPr>
          <p:cNvSpPr/>
          <p:nvPr/>
        </p:nvSpPr>
        <p:spPr>
          <a:xfrm>
            <a:off x="11869417" y="2218817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B82E7D-00FF-4D87-960E-8E52AC6C0453}"/>
              </a:ext>
            </a:extLst>
          </p:cNvPr>
          <p:cNvSpPr txBox="1"/>
          <p:nvPr/>
        </p:nvSpPr>
        <p:spPr>
          <a:xfrm>
            <a:off x="3970919" y="1186255"/>
            <a:ext cx="4250162" cy="6532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dirty="0">
                <a:ln w="1270">
                  <a:noFill/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COIN BALL RUN</a:t>
            </a:r>
            <a:endParaRPr lang="ko-KR" altLang="en-US" sz="3600" dirty="0">
              <a:ln w="1270">
                <a:noFill/>
              </a:ln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3AA5-019E-47A7-AE51-D5A8573C3F15}"/>
              </a:ext>
            </a:extLst>
          </p:cNvPr>
          <p:cNvSpPr txBox="1"/>
          <p:nvPr/>
        </p:nvSpPr>
        <p:spPr>
          <a:xfrm>
            <a:off x="468121" y="3197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393952-F322-4E67-A215-D23AC2080CF7}"/>
              </a:ext>
            </a:extLst>
          </p:cNvPr>
          <p:cNvSpPr txBox="1"/>
          <p:nvPr/>
        </p:nvSpPr>
        <p:spPr>
          <a:xfrm>
            <a:off x="10615883" y="319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12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2" name="최종영상">
            <a:hlinkClick r:id="" action="ppaction://media"/>
            <a:extLst>
              <a:ext uri="{FF2B5EF4-FFF2-40B4-BE49-F238E27FC236}">
                <a16:creationId xmlns:a16="http://schemas.microsoft.com/office/drawing/2014/main" id="{4886A383-7210-34A3-6086-2EC9EC9AF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5015" y="2112040"/>
            <a:ext cx="7201970" cy="44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57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50" grpId="0" animBg="1"/>
      <p:bldP spid="51" grpId="0" animBg="1"/>
      <p:bldP spid="54" grpId="0" animBg="1"/>
      <p:bldP spid="19" grpId="0" animBg="1"/>
      <p:bldP spid="22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6C082437-51E1-402D-B31C-C884AE05BFB5}"/>
              </a:ext>
            </a:extLst>
          </p:cNvPr>
          <p:cNvGrpSpPr/>
          <p:nvPr/>
        </p:nvGrpSpPr>
        <p:grpSpPr>
          <a:xfrm>
            <a:off x="7658124" y="1527560"/>
            <a:ext cx="2058565" cy="2416559"/>
            <a:chOff x="7658124" y="3051355"/>
            <a:chExt cx="2058565" cy="2416559"/>
          </a:xfrm>
        </p:grpSpPr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321B2ACD-D3CC-463F-B2D3-013B156A87BC}"/>
                </a:ext>
              </a:extLst>
            </p:cNvPr>
            <p:cNvGrpSpPr/>
            <p:nvPr/>
          </p:nvGrpSpPr>
          <p:grpSpPr>
            <a:xfrm>
              <a:off x="7658124" y="3051355"/>
              <a:ext cx="2058565" cy="2416559"/>
              <a:chOff x="2363583" y="2981905"/>
              <a:chExt cx="2301779" cy="2589345"/>
            </a:xfrm>
          </p:grpSpPr>
          <p:sp>
            <p:nvSpPr>
              <p:cNvPr id="265" name="자유형 92">
                <a:extLst>
                  <a:ext uri="{FF2B5EF4-FFF2-40B4-BE49-F238E27FC236}">
                    <a16:creationId xmlns:a16="http://schemas.microsoft.com/office/drawing/2014/main" id="{DBF9D373-45FD-4A82-BB6B-28FF25E643D4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6" name="자유형 93">
                <a:extLst>
                  <a:ext uri="{FF2B5EF4-FFF2-40B4-BE49-F238E27FC236}">
                    <a16:creationId xmlns:a16="http://schemas.microsoft.com/office/drawing/2014/main" id="{DEA4B850-1623-4133-9173-146FABA478DF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64" name="자유형 343">
              <a:extLst>
                <a:ext uri="{FF2B5EF4-FFF2-40B4-BE49-F238E27FC236}">
                  <a16:creationId xmlns:a16="http://schemas.microsoft.com/office/drawing/2014/main" id="{7B1BA43F-9E7C-4B66-9B20-C6E576441F5E}"/>
                </a:ext>
              </a:extLst>
            </p:cNvPr>
            <p:cNvSpPr/>
            <p:nvPr/>
          </p:nvSpPr>
          <p:spPr>
            <a:xfrm rot="16200000">
              <a:off x="7943568" y="3649992"/>
              <a:ext cx="1487677" cy="1163935"/>
            </a:xfrm>
            <a:custGeom>
              <a:avLst/>
              <a:gdLst>
                <a:gd name="connsiteX0" fmla="*/ 1407799 w 1407799"/>
                <a:gd name="connsiteY0" fmla="*/ 287243 h 1207991"/>
                <a:gd name="connsiteX1" fmla="*/ 1407799 w 1407799"/>
                <a:gd name="connsiteY1" fmla="*/ 920750 h 1207991"/>
                <a:gd name="connsiteX2" fmla="*/ 1273910 w 1407799"/>
                <a:gd name="connsiteY2" fmla="*/ 920750 h 1207991"/>
                <a:gd name="connsiteX3" fmla="*/ 1273910 w 1407799"/>
                <a:gd name="connsiteY3" fmla="*/ 1131668 h 1207991"/>
                <a:gd name="connsiteX4" fmla="*/ 1191142 w 1407799"/>
                <a:gd name="connsiteY4" fmla="*/ 1131668 h 1207991"/>
                <a:gd name="connsiteX5" fmla="*/ 1191142 w 1407799"/>
                <a:gd name="connsiteY5" fmla="*/ 1207991 h 1207991"/>
                <a:gd name="connsiteX6" fmla="*/ 986892 w 1407799"/>
                <a:gd name="connsiteY6" fmla="*/ 1207991 h 1207991"/>
                <a:gd name="connsiteX7" fmla="*/ 986892 w 1407799"/>
                <a:gd name="connsiteY7" fmla="*/ 1129475 h 1207991"/>
                <a:gd name="connsiteX8" fmla="*/ 910284 w 1407799"/>
                <a:gd name="connsiteY8" fmla="*/ 1129475 h 1207991"/>
                <a:gd name="connsiteX9" fmla="*/ 910284 w 1407799"/>
                <a:gd name="connsiteY9" fmla="*/ 1042075 h 1207991"/>
                <a:gd name="connsiteX10" fmla="*/ 808159 w 1407799"/>
                <a:gd name="connsiteY10" fmla="*/ 1042075 h 1207991"/>
                <a:gd name="connsiteX11" fmla="*/ 808159 w 1407799"/>
                <a:gd name="connsiteY11" fmla="*/ 889265 h 1207991"/>
                <a:gd name="connsiteX12" fmla="*/ 720896 w 1407799"/>
                <a:gd name="connsiteY12" fmla="*/ 889265 h 1207991"/>
                <a:gd name="connsiteX13" fmla="*/ 720896 w 1407799"/>
                <a:gd name="connsiteY13" fmla="*/ 830218 h 1207991"/>
                <a:gd name="connsiteX14" fmla="*/ 651378 w 1407799"/>
                <a:gd name="connsiteY14" fmla="*/ 830218 h 1207991"/>
                <a:gd name="connsiteX15" fmla="*/ 651378 w 1407799"/>
                <a:gd name="connsiteY15" fmla="*/ 764630 h 1207991"/>
                <a:gd name="connsiteX16" fmla="*/ 608330 w 1407799"/>
                <a:gd name="connsiteY16" fmla="*/ 764630 h 1207991"/>
                <a:gd name="connsiteX17" fmla="*/ 608330 w 1407799"/>
                <a:gd name="connsiteY17" fmla="*/ 696143 h 1207991"/>
                <a:gd name="connsiteX18" fmla="*/ 572404 w 1407799"/>
                <a:gd name="connsiteY18" fmla="*/ 696143 h 1207991"/>
                <a:gd name="connsiteX19" fmla="*/ 572404 w 1407799"/>
                <a:gd name="connsiteY19" fmla="*/ 635491 h 1207991"/>
                <a:gd name="connsiteX20" fmla="*/ 358009 w 1407799"/>
                <a:gd name="connsiteY20" fmla="*/ 635491 h 1207991"/>
                <a:gd name="connsiteX21" fmla="*/ 358009 w 1407799"/>
                <a:gd name="connsiteY21" fmla="*/ 696141 h 1207991"/>
                <a:gd name="connsiteX22" fmla="*/ 288247 w 1407799"/>
                <a:gd name="connsiteY22" fmla="*/ 696141 h 1207991"/>
                <a:gd name="connsiteX23" fmla="*/ 288247 w 1407799"/>
                <a:gd name="connsiteY23" fmla="*/ 740195 h 1207991"/>
                <a:gd name="connsiteX24" fmla="*/ 222959 w 1407799"/>
                <a:gd name="connsiteY24" fmla="*/ 740195 h 1207991"/>
                <a:gd name="connsiteX25" fmla="*/ 222959 w 1407799"/>
                <a:gd name="connsiteY25" fmla="*/ 798613 h 1207991"/>
                <a:gd name="connsiteX26" fmla="*/ 166982 w 1407799"/>
                <a:gd name="connsiteY26" fmla="*/ 798613 h 1207991"/>
                <a:gd name="connsiteX27" fmla="*/ 166982 w 1407799"/>
                <a:gd name="connsiteY27" fmla="*/ 906929 h 1207991"/>
                <a:gd name="connsiteX28" fmla="*/ 0 w 1407799"/>
                <a:gd name="connsiteY28" fmla="*/ 906929 h 1207991"/>
                <a:gd name="connsiteX29" fmla="*/ 0 w 1407799"/>
                <a:gd name="connsiteY29" fmla="*/ 301063 h 1207991"/>
                <a:gd name="connsiteX30" fmla="*/ 166982 w 1407799"/>
                <a:gd name="connsiteY30" fmla="*/ 301063 h 1207991"/>
                <a:gd name="connsiteX31" fmla="*/ 166982 w 1407799"/>
                <a:gd name="connsiteY31" fmla="*/ 409378 h 1207991"/>
                <a:gd name="connsiteX32" fmla="*/ 222959 w 1407799"/>
                <a:gd name="connsiteY32" fmla="*/ 409378 h 1207991"/>
                <a:gd name="connsiteX33" fmla="*/ 222959 w 1407799"/>
                <a:gd name="connsiteY33" fmla="*/ 467796 h 1207991"/>
                <a:gd name="connsiteX34" fmla="*/ 288247 w 1407799"/>
                <a:gd name="connsiteY34" fmla="*/ 467796 h 1207991"/>
                <a:gd name="connsiteX35" fmla="*/ 288247 w 1407799"/>
                <a:gd name="connsiteY35" fmla="*/ 511851 h 1207991"/>
                <a:gd name="connsiteX36" fmla="*/ 358009 w 1407799"/>
                <a:gd name="connsiteY36" fmla="*/ 511851 h 1207991"/>
                <a:gd name="connsiteX37" fmla="*/ 358009 w 1407799"/>
                <a:gd name="connsiteY37" fmla="*/ 572500 h 1207991"/>
                <a:gd name="connsiteX38" fmla="*/ 572404 w 1407799"/>
                <a:gd name="connsiteY38" fmla="*/ 572500 h 1207991"/>
                <a:gd name="connsiteX39" fmla="*/ 572404 w 1407799"/>
                <a:gd name="connsiteY39" fmla="*/ 511849 h 1207991"/>
                <a:gd name="connsiteX40" fmla="*/ 608330 w 1407799"/>
                <a:gd name="connsiteY40" fmla="*/ 511849 h 1207991"/>
                <a:gd name="connsiteX41" fmla="*/ 608330 w 1407799"/>
                <a:gd name="connsiteY41" fmla="*/ 443361 h 1207991"/>
                <a:gd name="connsiteX42" fmla="*/ 651378 w 1407799"/>
                <a:gd name="connsiteY42" fmla="*/ 443361 h 1207991"/>
                <a:gd name="connsiteX43" fmla="*/ 651378 w 1407799"/>
                <a:gd name="connsiteY43" fmla="*/ 377773 h 1207991"/>
                <a:gd name="connsiteX44" fmla="*/ 720896 w 1407799"/>
                <a:gd name="connsiteY44" fmla="*/ 377773 h 1207991"/>
                <a:gd name="connsiteX45" fmla="*/ 720896 w 1407799"/>
                <a:gd name="connsiteY45" fmla="*/ 318727 h 1207991"/>
                <a:gd name="connsiteX46" fmla="*/ 808159 w 1407799"/>
                <a:gd name="connsiteY46" fmla="*/ 318727 h 1207991"/>
                <a:gd name="connsiteX47" fmla="*/ 808159 w 1407799"/>
                <a:gd name="connsiteY47" fmla="*/ 165916 h 1207991"/>
                <a:gd name="connsiteX48" fmla="*/ 910284 w 1407799"/>
                <a:gd name="connsiteY48" fmla="*/ 165916 h 1207991"/>
                <a:gd name="connsiteX49" fmla="*/ 910284 w 1407799"/>
                <a:gd name="connsiteY49" fmla="*/ 78516 h 1207991"/>
                <a:gd name="connsiteX50" fmla="*/ 986892 w 1407799"/>
                <a:gd name="connsiteY50" fmla="*/ 78516 h 1207991"/>
                <a:gd name="connsiteX51" fmla="*/ 986892 w 1407799"/>
                <a:gd name="connsiteY51" fmla="*/ 0 h 1207991"/>
                <a:gd name="connsiteX52" fmla="*/ 1191142 w 1407799"/>
                <a:gd name="connsiteY52" fmla="*/ 0 h 1207991"/>
                <a:gd name="connsiteX53" fmla="*/ 1191142 w 1407799"/>
                <a:gd name="connsiteY53" fmla="*/ 76323 h 1207991"/>
                <a:gd name="connsiteX54" fmla="*/ 1273910 w 1407799"/>
                <a:gd name="connsiteY54" fmla="*/ 76323 h 1207991"/>
                <a:gd name="connsiteX55" fmla="*/ 1273910 w 1407799"/>
                <a:gd name="connsiteY55" fmla="*/ 287243 h 12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407799" h="1207991">
                  <a:moveTo>
                    <a:pt x="1407799" y="287243"/>
                  </a:moveTo>
                  <a:lnTo>
                    <a:pt x="1407799" y="920750"/>
                  </a:lnTo>
                  <a:lnTo>
                    <a:pt x="1273910" y="920750"/>
                  </a:lnTo>
                  <a:lnTo>
                    <a:pt x="1273910" y="1131668"/>
                  </a:lnTo>
                  <a:lnTo>
                    <a:pt x="1191142" y="1131668"/>
                  </a:lnTo>
                  <a:lnTo>
                    <a:pt x="1191142" y="1207991"/>
                  </a:lnTo>
                  <a:lnTo>
                    <a:pt x="986892" y="1207991"/>
                  </a:lnTo>
                  <a:lnTo>
                    <a:pt x="986892" y="1129475"/>
                  </a:lnTo>
                  <a:lnTo>
                    <a:pt x="910284" y="1129475"/>
                  </a:lnTo>
                  <a:lnTo>
                    <a:pt x="910284" y="1042075"/>
                  </a:lnTo>
                  <a:lnTo>
                    <a:pt x="808159" y="1042075"/>
                  </a:lnTo>
                  <a:lnTo>
                    <a:pt x="808159" y="889265"/>
                  </a:lnTo>
                  <a:lnTo>
                    <a:pt x="720896" y="889265"/>
                  </a:lnTo>
                  <a:lnTo>
                    <a:pt x="720896" y="830218"/>
                  </a:lnTo>
                  <a:lnTo>
                    <a:pt x="651378" y="830218"/>
                  </a:lnTo>
                  <a:lnTo>
                    <a:pt x="651378" y="764630"/>
                  </a:lnTo>
                  <a:lnTo>
                    <a:pt x="608330" y="764630"/>
                  </a:lnTo>
                  <a:lnTo>
                    <a:pt x="608330" y="696143"/>
                  </a:lnTo>
                  <a:lnTo>
                    <a:pt x="572404" y="696143"/>
                  </a:lnTo>
                  <a:lnTo>
                    <a:pt x="572404" y="635491"/>
                  </a:lnTo>
                  <a:lnTo>
                    <a:pt x="358009" y="635491"/>
                  </a:lnTo>
                  <a:lnTo>
                    <a:pt x="358009" y="696141"/>
                  </a:lnTo>
                  <a:lnTo>
                    <a:pt x="288247" y="696141"/>
                  </a:lnTo>
                  <a:lnTo>
                    <a:pt x="288247" y="740195"/>
                  </a:lnTo>
                  <a:lnTo>
                    <a:pt x="222959" y="740195"/>
                  </a:lnTo>
                  <a:lnTo>
                    <a:pt x="222959" y="798613"/>
                  </a:lnTo>
                  <a:lnTo>
                    <a:pt x="166982" y="798613"/>
                  </a:lnTo>
                  <a:lnTo>
                    <a:pt x="166982" y="906929"/>
                  </a:lnTo>
                  <a:lnTo>
                    <a:pt x="0" y="906929"/>
                  </a:lnTo>
                  <a:lnTo>
                    <a:pt x="0" y="301063"/>
                  </a:lnTo>
                  <a:lnTo>
                    <a:pt x="166982" y="301063"/>
                  </a:lnTo>
                  <a:lnTo>
                    <a:pt x="166982" y="409378"/>
                  </a:lnTo>
                  <a:lnTo>
                    <a:pt x="222959" y="409378"/>
                  </a:lnTo>
                  <a:lnTo>
                    <a:pt x="222959" y="467796"/>
                  </a:lnTo>
                  <a:lnTo>
                    <a:pt x="288247" y="467796"/>
                  </a:lnTo>
                  <a:lnTo>
                    <a:pt x="288247" y="511851"/>
                  </a:lnTo>
                  <a:lnTo>
                    <a:pt x="358009" y="511851"/>
                  </a:lnTo>
                  <a:lnTo>
                    <a:pt x="358009" y="572500"/>
                  </a:lnTo>
                  <a:lnTo>
                    <a:pt x="572404" y="572500"/>
                  </a:lnTo>
                  <a:lnTo>
                    <a:pt x="572404" y="511849"/>
                  </a:lnTo>
                  <a:lnTo>
                    <a:pt x="608330" y="511849"/>
                  </a:lnTo>
                  <a:lnTo>
                    <a:pt x="608330" y="443361"/>
                  </a:lnTo>
                  <a:lnTo>
                    <a:pt x="651378" y="443361"/>
                  </a:lnTo>
                  <a:lnTo>
                    <a:pt x="651378" y="377773"/>
                  </a:lnTo>
                  <a:lnTo>
                    <a:pt x="720896" y="377773"/>
                  </a:lnTo>
                  <a:lnTo>
                    <a:pt x="720896" y="318727"/>
                  </a:lnTo>
                  <a:lnTo>
                    <a:pt x="808159" y="318727"/>
                  </a:lnTo>
                  <a:lnTo>
                    <a:pt x="808159" y="165916"/>
                  </a:lnTo>
                  <a:lnTo>
                    <a:pt x="910284" y="165916"/>
                  </a:lnTo>
                  <a:lnTo>
                    <a:pt x="910284" y="78516"/>
                  </a:lnTo>
                  <a:lnTo>
                    <a:pt x="986892" y="78516"/>
                  </a:lnTo>
                  <a:lnTo>
                    <a:pt x="986892" y="0"/>
                  </a:lnTo>
                  <a:lnTo>
                    <a:pt x="1191142" y="0"/>
                  </a:lnTo>
                  <a:lnTo>
                    <a:pt x="1191142" y="76323"/>
                  </a:lnTo>
                  <a:lnTo>
                    <a:pt x="1273910" y="76323"/>
                  </a:lnTo>
                  <a:lnTo>
                    <a:pt x="1273910" y="28724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8" name="자유형 217">
            <a:extLst>
              <a:ext uri="{FF2B5EF4-FFF2-40B4-BE49-F238E27FC236}">
                <a16:creationId xmlns:a16="http://schemas.microsoft.com/office/drawing/2014/main" id="{21C24A4A-9F9F-8845-BD79-D8987786473C}"/>
              </a:ext>
            </a:extLst>
          </p:cNvPr>
          <p:cNvSpPr/>
          <p:nvPr/>
        </p:nvSpPr>
        <p:spPr>
          <a:xfrm>
            <a:off x="8458340" y="375200"/>
            <a:ext cx="458133" cy="411261"/>
          </a:xfrm>
          <a:custGeom>
            <a:avLst/>
            <a:gdLst>
              <a:gd name="connsiteX0" fmla="*/ 0 w 458133"/>
              <a:gd name="connsiteY0" fmla="*/ 104057 h 411261"/>
              <a:gd name="connsiteX1" fmla="*/ 458133 w 458133"/>
              <a:gd name="connsiteY1" fmla="*/ 104057 h 411261"/>
              <a:gd name="connsiteX2" fmla="*/ 458133 w 458133"/>
              <a:gd name="connsiteY2" fmla="*/ 195187 h 411261"/>
              <a:gd name="connsiteX3" fmla="*/ 458132 w 458133"/>
              <a:gd name="connsiteY3" fmla="*/ 195187 h 411261"/>
              <a:gd name="connsiteX4" fmla="*/ 458132 w 458133"/>
              <a:gd name="connsiteY4" fmla="*/ 248579 h 411261"/>
              <a:gd name="connsiteX5" fmla="*/ 458132 w 458133"/>
              <a:gd name="connsiteY5" fmla="*/ 253719 h 411261"/>
              <a:gd name="connsiteX6" fmla="*/ 450895 w 458133"/>
              <a:gd name="connsiteY6" fmla="*/ 253719 h 411261"/>
              <a:gd name="connsiteX7" fmla="*/ 229066 w 458133"/>
              <a:gd name="connsiteY7" fmla="*/ 411261 h 411261"/>
              <a:gd name="connsiteX8" fmla="*/ 7238 w 458133"/>
              <a:gd name="connsiteY8" fmla="*/ 253719 h 411261"/>
              <a:gd name="connsiteX9" fmla="*/ 1 w 458133"/>
              <a:gd name="connsiteY9" fmla="*/ 253719 h 411261"/>
              <a:gd name="connsiteX10" fmla="*/ 1 w 458133"/>
              <a:gd name="connsiteY10" fmla="*/ 248580 h 411261"/>
              <a:gd name="connsiteX11" fmla="*/ 0 w 458133"/>
              <a:gd name="connsiteY11" fmla="*/ 248579 h 411261"/>
              <a:gd name="connsiteX12" fmla="*/ 1 w 458133"/>
              <a:gd name="connsiteY12" fmla="*/ 248579 h 411261"/>
              <a:gd name="connsiteX13" fmla="*/ 1 w 458133"/>
              <a:gd name="connsiteY13" fmla="*/ 195187 h 411261"/>
              <a:gd name="connsiteX14" fmla="*/ 0 w 458133"/>
              <a:gd name="connsiteY14" fmla="*/ 195187 h 411261"/>
              <a:gd name="connsiteX15" fmla="*/ 0 w 458133"/>
              <a:gd name="connsiteY15" fmla="*/ 0 h 411261"/>
              <a:gd name="connsiteX16" fmla="*/ 458133 w 458133"/>
              <a:gd name="connsiteY16" fmla="*/ 0 h 411261"/>
              <a:gd name="connsiteX17" fmla="*/ 458133 w 458133"/>
              <a:gd name="connsiteY17" fmla="*/ 52657 h 411261"/>
              <a:gd name="connsiteX18" fmla="*/ 0 w 458133"/>
              <a:gd name="connsiteY18" fmla="*/ 52657 h 41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8133" h="411261">
                <a:moveTo>
                  <a:pt x="0" y="104057"/>
                </a:moveTo>
                <a:lnTo>
                  <a:pt x="458133" y="104057"/>
                </a:lnTo>
                <a:lnTo>
                  <a:pt x="458133" y="195187"/>
                </a:lnTo>
                <a:lnTo>
                  <a:pt x="458132" y="195187"/>
                </a:lnTo>
                <a:lnTo>
                  <a:pt x="458132" y="248579"/>
                </a:lnTo>
                <a:lnTo>
                  <a:pt x="458132" y="253719"/>
                </a:lnTo>
                <a:lnTo>
                  <a:pt x="450895" y="253719"/>
                </a:lnTo>
                <a:lnTo>
                  <a:pt x="229066" y="411261"/>
                </a:lnTo>
                <a:lnTo>
                  <a:pt x="7238" y="253719"/>
                </a:lnTo>
                <a:lnTo>
                  <a:pt x="1" y="253719"/>
                </a:lnTo>
                <a:lnTo>
                  <a:pt x="1" y="248580"/>
                </a:lnTo>
                <a:lnTo>
                  <a:pt x="0" y="248579"/>
                </a:lnTo>
                <a:lnTo>
                  <a:pt x="1" y="248579"/>
                </a:lnTo>
                <a:lnTo>
                  <a:pt x="1" y="195187"/>
                </a:lnTo>
                <a:lnTo>
                  <a:pt x="0" y="195187"/>
                </a:lnTo>
                <a:close/>
                <a:moveTo>
                  <a:pt x="0" y="0"/>
                </a:moveTo>
                <a:lnTo>
                  <a:pt x="458133" y="0"/>
                </a:lnTo>
                <a:lnTo>
                  <a:pt x="458133" y="52657"/>
                </a:lnTo>
                <a:lnTo>
                  <a:pt x="0" y="5265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자유형 86">
            <a:extLst>
              <a:ext uri="{FF2B5EF4-FFF2-40B4-BE49-F238E27FC236}">
                <a16:creationId xmlns:a16="http://schemas.microsoft.com/office/drawing/2014/main" id="{E864B045-E935-42A3-B73F-6F527383C77C}"/>
              </a:ext>
            </a:extLst>
          </p:cNvPr>
          <p:cNvSpPr/>
          <p:nvPr/>
        </p:nvSpPr>
        <p:spPr>
          <a:xfrm>
            <a:off x="2475311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자유형 89">
            <a:extLst>
              <a:ext uri="{FF2B5EF4-FFF2-40B4-BE49-F238E27FC236}">
                <a16:creationId xmlns:a16="http://schemas.microsoft.com/office/drawing/2014/main" id="{005252BE-4578-4171-9729-89D5188C697D}"/>
              </a:ext>
            </a:extLst>
          </p:cNvPr>
          <p:cNvSpPr/>
          <p:nvPr/>
        </p:nvSpPr>
        <p:spPr>
          <a:xfrm>
            <a:off x="5066718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88A09E2-FAEC-46D9-895A-BC98CCB03C79}"/>
              </a:ext>
            </a:extLst>
          </p:cNvPr>
          <p:cNvGrpSpPr/>
          <p:nvPr/>
        </p:nvGrpSpPr>
        <p:grpSpPr>
          <a:xfrm>
            <a:off x="2475311" y="3051355"/>
            <a:ext cx="2058565" cy="2416559"/>
            <a:chOff x="2475311" y="3051355"/>
            <a:chExt cx="2058565" cy="241655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1EA32A9-FB31-496D-B92D-3A7A85431BB0}"/>
                </a:ext>
              </a:extLst>
            </p:cNvPr>
            <p:cNvGrpSpPr/>
            <p:nvPr/>
          </p:nvGrpSpPr>
          <p:grpSpPr>
            <a:xfrm>
              <a:off x="2475311" y="3051355"/>
              <a:ext cx="2058565" cy="2416559"/>
              <a:chOff x="2363583" y="2981905"/>
              <a:chExt cx="2301779" cy="2589345"/>
            </a:xfrm>
          </p:grpSpPr>
          <p:sp>
            <p:nvSpPr>
              <p:cNvPr id="95" name="자유형 86">
                <a:extLst>
                  <a:ext uri="{FF2B5EF4-FFF2-40B4-BE49-F238E27FC236}">
                    <a16:creationId xmlns:a16="http://schemas.microsoft.com/office/drawing/2014/main" id="{B16B91BC-62FD-4C3F-AFA7-56007ABA7899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" name="자유형 87">
                <a:extLst>
                  <a:ext uri="{FF2B5EF4-FFF2-40B4-BE49-F238E27FC236}">
                    <a16:creationId xmlns:a16="http://schemas.microsoft.com/office/drawing/2014/main" id="{8608179D-B4A3-4F39-B384-A9166CA76A0B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2DE702B-70FE-4E04-9054-23DC7A71CA5C}"/>
                </a:ext>
              </a:extLst>
            </p:cNvPr>
            <p:cNvGrpSpPr/>
            <p:nvPr/>
          </p:nvGrpSpPr>
          <p:grpSpPr>
            <a:xfrm>
              <a:off x="2972933" y="3432113"/>
              <a:ext cx="1063321" cy="1539739"/>
              <a:chOff x="3000706" y="3432771"/>
              <a:chExt cx="1065592" cy="1543027"/>
            </a:xfrm>
          </p:grpSpPr>
          <p:sp>
            <p:nvSpPr>
              <p:cNvPr id="92" name="자유형 276">
                <a:extLst>
                  <a:ext uri="{FF2B5EF4-FFF2-40B4-BE49-F238E27FC236}">
                    <a16:creationId xmlns:a16="http://schemas.microsoft.com/office/drawing/2014/main" id="{6291EA0B-E694-4D88-A195-A76B9AB74C5E}"/>
                  </a:ext>
                </a:extLst>
              </p:cNvPr>
              <p:cNvSpPr/>
              <p:nvPr/>
            </p:nvSpPr>
            <p:spPr>
              <a:xfrm rot="16200000">
                <a:off x="2744285" y="3689192"/>
                <a:ext cx="1543027" cy="1030185"/>
              </a:xfrm>
              <a:custGeom>
                <a:avLst/>
                <a:gdLst>
                  <a:gd name="connsiteX0" fmla="*/ 713265 w 4283709"/>
                  <a:gd name="connsiteY0" fmla="*/ 323909 h 2859971"/>
                  <a:gd name="connsiteX1" fmla="*/ 713265 w 4283709"/>
                  <a:gd name="connsiteY1" fmla="*/ 1976275 h 2859971"/>
                  <a:gd name="connsiteX2" fmla="*/ 524002 w 4283709"/>
                  <a:gd name="connsiteY2" fmla="*/ 1976275 h 2859971"/>
                  <a:gd name="connsiteX3" fmla="*/ 524002 w 4283709"/>
                  <a:gd name="connsiteY3" fmla="*/ 2125296 h 2859971"/>
                  <a:gd name="connsiteX4" fmla="*/ 332146 w 4283709"/>
                  <a:gd name="connsiteY4" fmla="*/ 2125296 h 2859971"/>
                  <a:gd name="connsiteX5" fmla="*/ 332146 w 4283709"/>
                  <a:gd name="connsiteY5" fmla="*/ 2300184 h 2859971"/>
                  <a:gd name="connsiteX6" fmla="*/ 0 w 4283709"/>
                  <a:gd name="connsiteY6" fmla="*/ 2300184 h 2859971"/>
                  <a:gd name="connsiteX7" fmla="*/ 0 w 4283709"/>
                  <a:gd name="connsiteY7" fmla="*/ 0 h 2859971"/>
                  <a:gd name="connsiteX8" fmla="*/ 332146 w 4283709"/>
                  <a:gd name="connsiteY8" fmla="*/ 0 h 2859971"/>
                  <a:gd name="connsiteX9" fmla="*/ 332146 w 4283709"/>
                  <a:gd name="connsiteY9" fmla="*/ 174888 h 2859971"/>
                  <a:gd name="connsiteX10" fmla="*/ 524002 w 4283709"/>
                  <a:gd name="connsiteY10" fmla="*/ 174888 h 2859971"/>
                  <a:gd name="connsiteX11" fmla="*/ 524002 w 4283709"/>
                  <a:gd name="connsiteY11" fmla="*/ 323909 h 2859971"/>
                  <a:gd name="connsiteX12" fmla="*/ 3005305 w 4283709"/>
                  <a:gd name="connsiteY12" fmla="*/ 2461327 h 2859971"/>
                  <a:gd name="connsiteX13" fmla="*/ 3005305 w 4283709"/>
                  <a:gd name="connsiteY13" fmla="*/ 2570902 h 2859971"/>
                  <a:gd name="connsiteX14" fmla="*/ 2947462 w 4283709"/>
                  <a:gd name="connsiteY14" fmla="*/ 2570902 h 2859971"/>
                  <a:gd name="connsiteX15" fmla="*/ 2947462 w 4283709"/>
                  <a:gd name="connsiteY15" fmla="*/ 2859970 h 2859971"/>
                  <a:gd name="connsiteX16" fmla="*/ 2808909 w 4283709"/>
                  <a:gd name="connsiteY16" fmla="*/ 2859970 h 2859971"/>
                  <a:gd name="connsiteX17" fmla="*/ 2808909 w 4283709"/>
                  <a:gd name="connsiteY17" fmla="*/ 2570902 h 2859971"/>
                  <a:gd name="connsiteX18" fmla="*/ 2808908 w 4283709"/>
                  <a:gd name="connsiteY18" fmla="*/ 2570902 h 2859971"/>
                  <a:gd name="connsiteX19" fmla="*/ 2808908 w 4283709"/>
                  <a:gd name="connsiteY19" fmla="*/ 2461327 h 2859971"/>
                  <a:gd name="connsiteX20" fmla="*/ 3772010 w 4283709"/>
                  <a:gd name="connsiteY20" fmla="*/ 2461328 h 2859971"/>
                  <a:gd name="connsiteX21" fmla="*/ 3772010 w 4283709"/>
                  <a:gd name="connsiteY21" fmla="*/ 2570903 h 2859971"/>
                  <a:gd name="connsiteX22" fmla="*/ 3764037 w 4283709"/>
                  <a:gd name="connsiteY22" fmla="*/ 2570903 h 2859971"/>
                  <a:gd name="connsiteX23" fmla="*/ 3764037 w 4283709"/>
                  <a:gd name="connsiteY23" fmla="*/ 2859971 h 2859971"/>
                  <a:gd name="connsiteX24" fmla="*/ 3625484 w 4283709"/>
                  <a:gd name="connsiteY24" fmla="*/ 2859971 h 2859971"/>
                  <a:gd name="connsiteX25" fmla="*/ 3625484 w 4283709"/>
                  <a:gd name="connsiteY25" fmla="*/ 2570903 h 2859971"/>
                  <a:gd name="connsiteX26" fmla="*/ 3575613 w 4283709"/>
                  <a:gd name="connsiteY26" fmla="*/ 2570903 h 2859971"/>
                  <a:gd name="connsiteX27" fmla="*/ 3575613 w 4283709"/>
                  <a:gd name="connsiteY27" fmla="*/ 2461328 h 2859971"/>
                  <a:gd name="connsiteX28" fmla="*/ 3801745 w 4283709"/>
                  <a:gd name="connsiteY28" fmla="*/ 1083053 h 2859971"/>
                  <a:gd name="connsiteX29" fmla="*/ 3801745 w 4283709"/>
                  <a:gd name="connsiteY29" fmla="*/ 1217130 h 2859971"/>
                  <a:gd name="connsiteX30" fmla="*/ 3770732 w 4283709"/>
                  <a:gd name="connsiteY30" fmla="*/ 1217130 h 2859971"/>
                  <a:gd name="connsiteX31" fmla="*/ 3770732 w 4283709"/>
                  <a:gd name="connsiteY31" fmla="*/ 2326502 h 2859971"/>
                  <a:gd name="connsiteX32" fmla="*/ 3764401 w 4283709"/>
                  <a:gd name="connsiteY32" fmla="*/ 2326502 h 2859971"/>
                  <a:gd name="connsiteX33" fmla="*/ 3764401 w 4283709"/>
                  <a:gd name="connsiteY33" fmla="*/ 2461327 h 2859971"/>
                  <a:gd name="connsiteX34" fmla="*/ 3479747 w 4283709"/>
                  <a:gd name="connsiteY34" fmla="*/ 2461326 h 2859971"/>
                  <a:gd name="connsiteX35" fmla="*/ 3479747 w 4283709"/>
                  <a:gd name="connsiteY35" fmla="*/ 2326501 h 2859971"/>
                  <a:gd name="connsiteX36" fmla="*/ 3093561 w 4283709"/>
                  <a:gd name="connsiteY36" fmla="*/ 2326501 h 2859971"/>
                  <a:gd name="connsiteX37" fmla="*/ 3093561 w 4283709"/>
                  <a:gd name="connsiteY37" fmla="*/ 2461326 h 2859971"/>
                  <a:gd name="connsiteX38" fmla="*/ 2808908 w 4283709"/>
                  <a:gd name="connsiteY38" fmla="*/ 2461326 h 2859971"/>
                  <a:gd name="connsiteX39" fmla="*/ 2808908 w 4283709"/>
                  <a:gd name="connsiteY39" fmla="*/ 2256984 h 2859971"/>
                  <a:gd name="connsiteX40" fmla="*/ 2808909 w 4283709"/>
                  <a:gd name="connsiteY40" fmla="*/ 2256984 h 2859971"/>
                  <a:gd name="connsiteX41" fmla="*/ 2808909 w 4283709"/>
                  <a:gd name="connsiteY41" fmla="*/ 1217130 h 2859971"/>
                  <a:gd name="connsiteX42" fmla="*/ 2075993 w 4283709"/>
                  <a:gd name="connsiteY42" fmla="*/ 1217130 h 2859971"/>
                  <a:gd name="connsiteX43" fmla="*/ 2075993 w 4283709"/>
                  <a:gd name="connsiteY43" fmla="*/ 1290301 h 2859971"/>
                  <a:gd name="connsiteX44" fmla="*/ 1830214 w 4283709"/>
                  <a:gd name="connsiteY44" fmla="*/ 1290301 h 2859971"/>
                  <a:gd name="connsiteX45" fmla="*/ 1830214 w 4283709"/>
                  <a:gd name="connsiteY45" fmla="*/ 1339068 h 2859971"/>
                  <a:gd name="connsiteX46" fmla="*/ 1626479 w 4283709"/>
                  <a:gd name="connsiteY46" fmla="*/ 1339068 h 2859971"/>
                  <a:gd name="connsiteX47" fmla="*/ 1626479 w 4283709"/>
                  <a:gd name="connsiteY47" fmla="*/ 1436605 h 2859971"/>
                  <a:gd name="connsiteX48" fmla="*/ 1481304 w 4283709"/>
                  <a:gd name="connsiteY48" fmla="*/ 1436605 h 2859971"/>
                  <a:gd name="connsiteX49" fmla="*/ 1481304 w 4283709"/>
                  <a:gd name="connsiteY49" fmla="*/ 1519610 h 2859971"/>
                  <a:gd name="connsiteX50" fmla="*/ 1292040 w 4283709"/>
                  <a:gd name="connsiteY50" fmla="*/ 1519610 h 2859971"/>
                  <a:gd name="connsiteX51" fmla="*/ 1292040 w 4283709"/>
                  <a:gd name="connsiteY51" fmla="*/ 1619484 h 2859971"/>
                  <a:gd name="connsiteX52" fmla="*/ 1063931 w 4283709"/>
                  <a:gd name="connsiteY52" fmla="*/ 1619484 h 2859971"/>
                  <a:gd name="connsiteX53" fmla="*/ 1063931 w 4283709"/>
                  <a:gd name="connsiteY53" fmla="*/ 1735308 h 2859971"/>
                  <a:gd name="connsiteX54" fmla="*/ 892952 w 4283709"/>
                  <a:gd name="connsiteY54" fmla="*/ 1735308 h 2859971"/>
                  <a:gd name="connsiteX55" fmla="*/ 892952 w 4283709"/>
                  <a:gd name="connsiteY55" fmla="*/ 1845036 h 2859971"/>
                  <a:gd name="connsiteX56" fmla="*/ 713266 w 4283709"/>
                  <a:gd name="connsiteY56" fmla="*/ 1845036 h 2859971"/>
                  <a:gd name="connsiteX57" fmla="*/ 713266 w 4283709"/>
                  <a:gd name="connsiteY57" fmla="*/ 455148 h 2859971"/>
                  <a:gd name="connsiteX58" fmla="*/ 892952 w 4283709"/>
                  <a:gd name="connsiteY58" fmla="*/ 455148 h 2859971"/>
                  <a:gd name="connsiteX59" fmla="*/ 892952 w 4283709"/>
                  <a:gd name="connsiteY59" fmla="*/ 564876 h 2859971"/>
                  <a:gd name="connsiteX60" fmla="*/ 1063931 w 4283709"/>
                  <a:gd name="connsiteY60" fmla="*/ 564876 h 2859971"/>
                  <a:gd name="connsiteX61" fmla="*/ 1063931 w 4283709"/>
                  <a:gd name="connsiteY61" fmla="*/ 680700 h 2859971"/>
                  <a:gd name="connsiteX62" fmla="*/ 1292040 w 4283709"/>
                  <a:gd name="connsiteY62" fmla="*/ 680700 h 2859971"/>
                  <a:gd name="connsiteX63" fmla="*/ 1292040 w 4283709"/>
                  <a:gd name="connsiteY63" fmla="*/ 780574 h 2859971"/>
                  <a:gd name="connsiteX64" fmla="*/ 1481304 w 4283709"/>
                  <a:gd name="connsiteY64" fmla="*/ 780574 h 2859971"/>
                  <a:gd name="connsiteX65" fmla="*/ 1481304 w 4283709"/>
                  <a:gd name="connsiteY65" fmla="*/ 863580 h 2859971"/>
                  <a:gd name="connsiteX66" fmla="*/ 1626479 w 4283709"/>
                  <a:gd name="connsiteY66" fmla="*/ 863580 h 2859971"/>
                  <a:gd name="connsiteX67" fmla="*/ 1626479 w 4283709"/>
                  <a:gd name="connsiteY67" fmla="*/ 961116 h 2859971"/>
                  <a:gd name="connsiteX68" fmla="*/ 1830214 w 4283709"/>
                  <a:gd name="connsiteY68" fmla="*/ 961116 h 2859971"/>
                  <a:gd name="connsiteX69" fmla="*/ 1830214 w 4283709"/>
                  <a:gd name="connsiteY69" fmla="*/ 1009883 h 2859971"/>
                  <a:gd name="connsiteX70" fmla="*/ 2075993 w 4283709"/>
                  <a:gd name="connsiteY70" fmla="*/ 1009883 h 2859971"/>
                  <a:gd name="connsiteX71" fmla="*/ 2075993 w 4283709"/>
                  <a:gd name="connsiteY71" fmla="*/ 1083053 h 2859971"/>
                  <a:gd name="connsiteX72" fmla="*/ 4283709 w 4283709"/>
                  <a:gd name="connsiteY72" fmla="*/ 1026687 h 2859971"/>
                  <a:gd name="connsiteX73" fmla="*/ 4283709 w 4283709"/>
                  <a:gd name="connsiteY73" fmla="*/ 1273499 h 2859971"/>
                  <a:gd name="connsiteX74" fmla="*/ 4246187 w 4283709"/>
                  <a:gd name="connsiteY74" fmla="*/ 1273499 h 2859971"/>
                  <a:gd name="connsiteX75" fmla="*/ 4246187 w 4283709"/>
                  <a:gd name="connsiteY75" fmla="*/ 1339068 h 2859971"/>
                  <a:gd name="connsiteX76" fmla="*/ 4161128 w 4283709"/>
                  <a:gd name="connsiteY76" fmla="*/ 1339068 h 2859971"/>
                  <a:gd name="connsiteX77" fmla="*/ 4161128 w 4283709"/>
                  <a:gd name="connsiteY77" fmla="*/ 1418318 h 2859971"/>
                  <a:gd name="connsiteX78" fmla="*/ 3918404 w 4283709"/>
                  <a:gd name="connsiteY78" fmla="*/ 1418318 h 2859971"/>
                  <a:gd name="connsiteX79" fmla="*/ 3918404 w 4283709"/>
                  <a:gd name="connsiteY79" fmla="*/ 1339068 h 2859971"/>
                  <a:gd name="connsiteX80" fmla="*/ 3853086 w 4283709"/>
                  <a:gd name="connsiteY80" fmla="*/ 1339068 h 2859971"/>
                  <a:gd name="connsiteX81" fmla="*/ 3853086 w 4283709"/>
                  <a:gd name="connsiteY81" fmla="*/ 1273499 h 2859971"/>
                  <a:gd name="connsiteX82" fmla="*/ 3801748 w 4283709"/>
                  <a:gd name="connsiteY82" fmla="*/ 1273499 h 2859971"/>
                  <a:gd name="connsiteX83" fmla="*/ 3801748 w 4283709"/>
                  <a:gd name="connsiteY83" fmla="*/ 1026687 h 2859971"/>
                  <a:gd name="connsiteX84" fmla="*/ 3853086 w 4283709"/>
                  <a:gd name="connsiteY84" fmla="*/ 1026687 h 2859971"/>
                  <a:gd name="connsiteX85" fmla="*/ 3853086 w 4283709"/>
                  <a:gd name="connsiteY85" fmla="*/ 961116 h 2859971"/>
                  <a:gd name="connsiteX86" fmla="*/ 3918404 w 4283709"/>
                  <a:gd name="connsiteY86" fmla="*/ 961116 h 2859971"/>
                  <a:gd name="connsiteX87" fmla="*/ 3918404 w 4283709"/>
                  <a:gd name="connsiteY87" fmla="*/ 881867 h 2859971"/>
                  <a:gd name="connsiteX88" fmla="*/ 4161128 w 4283709"/>
                  <a:gd name="connsiteY88" fmla="*/ 881867 h 2859971"/>
                  <a:gd name="connsiteX89" fmla="*/ 4161128 w 4283709"/>
                  <a:gd name="connsiteY89" fmla="*/ 961116 h 2859971"/>
                  <a:gd name="connsiteX90" fmla="*/ 4246187 w 4283709"/>
                  <a:gd name="connsiteY90" fmla="*/ 961116 h 2859971"/>
                  <a:gd name="connsiteX91" fmla="*/ 4246187 w 4283709"/>
                  <a:gd name="connsiteY91" fmla="*/ 1026687 h 285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83709" h="2859971">
                    <a:moveTo>
                      <a:pt x="713265" y="323909"/>
                    </a:moveTo>
                    <a:lnTo>
                      <a:pt x="713265" y="1976275"/>
                    </a:lnTo>
                    <a:lnTo>
                      <a:pt x="524002" y="1976275"/>
                    </a:lnTo>
                    <a:lnTo>
                      <a:pt x="524002" y="2125296"/>
                    </a:lnTo>
                    <a:lnTo>
                      <a:pt x="332146" y="2125296"/>
                    </a:lnTo>
                    <a:lnTo>
                      <a:pt x="332146" y="2300184"/>
                    </a:lnTo>
                    <a:lnTo>
                      <a:pt x="0" y="2300184"/>
                    </a:lnTo>
                    <a:lnTo>
                      <a:pt x="0" y="0"/>
                    </a:lnTo>
                    <a:lnTo>
                      <a:pt x="332146" y="0"/>
                    </a:lnTo>
                    <a:lnTo>
                      <a:pt x="332146" y="174888"/>
                    </a:lnTo>
                    <a:lnTo>
                      <a:pt x="524002" y="174888"/>
                    </a:lnTo>
                    <a:lnTo>
                      <a:pt x="524002" y="323909"/>
                    </a:lnTo>
                    <a:close/>
                    <a:moveTo>
                      <a:pt x="3005305" y="2461327"/>
                    </a:moveTo>
                    <a:lnTo>
                      <a:pt x="3005305" y="2570902"/>
                    </a:lnTo>
                    <a:lnTo>
                      <a:pt x="2947462" y="2570902"/>
                    </a:lnTo>
                    <a:lnTo>
                      <a:pt x="2947462" y="2859970"/>
                    </a:lnTo>
                    <a:lnTo>
                      <a:pt x="2808909" y="2859970"/>
                    </a:lnTo>
                    <a:lnTo>
                      <a:pt x="2808909" y="2570902"/>
                    </a:lnTo>
                    <a:lnTo>
                      <a:pt x="2808908" y="2570902"/>
                    </a:lnTo>
                    <a:lnTo>
                      <a:pt x="2808908" y="2461327"/>
                    </a:lnTo>
                    <a:close/>
                    <a:moveTo>
                      <a:pt x="3772010" y="2461328"/>
                    </a:moveTo>
                    <a:lnTo>
                      <a:pt x="3772010" y="2570903"/>
                    </a:lnTo>
                    <a:lnTo>
                      <a:pt x="3764037" y="2570903"/>
                    </a:lnTo>
                    <a:lnTo>
                      <a:pt x="3764037" y="2859971"/>
                    </a:lnTo>
                    <a:lnTo>
                      <a:pt x="3625484" y="2859971"/>
                    </a:lnTo>
                    <a:lnTo>
                      <a:pt x="3625484" y="2570903"/>
                    </a:lnTo>
                    <a:lnTo>
                      <a:pt x="3575613" y="2570903"/>
                    </a:lnTo>
                    <a:lnTo>
                      <a:pt x="3575613" y="2461328"/>
                    </a:lnTo>
                    <a:close/>
                    <a:moveTo>
                      <a:pt x="3801745" y="1083053"/>
                    </a:moveTo>
                    <a:lnTo>
                      <a:pt x="3801745" y="1217130"/>
                    </a:lnTo>
                    <a:lnTo>
                      <a:pt x="3770732" y="1217130"/>
                    </a:lnTo>
                    <a:lnTo>
                      <a:pt x="3770732" y="2326502"/>
                    </a:lnTo>
                    <a:lnTo>
                      <a:pt x="3764401" y="2326502"/>
                    </a:lnTo>
                    <a:lnTo>
                      <a:pt x="3764401" y="2461327"/>
                    </a:lnTo>
                    <a:lnTo>
                      <a:pt x="3479747" y="2461326"/>
                    </a:lnTo>
                    <a:lnTo>
                      <a:pt x="3479747" y="2326501"/>
                    </a:lnTo>
                    <a:lnTo>
                      <a:pt x="3093561" y="2326501"/>
                    </a:lnTo>
                    <a:lnTo>
                      <a:pt x="3093561" y="2461326"/>
                    </a:lnTo>
                    <a:lnTo>
                      <a:pt x="2808908" y="2461326"/>
                    </a:lnTo>
                    <a:lnTo>
                      <a:pt x="2808908" y="2256984"/>
                    </a:lnTo>
                    <a:lnTo>
                      <a:pt x="2808909" y="2256984"/>
                    </a:lnTo>
                    <a:lnTo>
                      <a:pt x="2808909" y="1217130"/>
                    </a:lnTo>
                    <a:lnTo>
                      <a:pt x="2075993" y="1217130"/>
                    </a:lnTo>
                    <a:lnTo>
                      <a:pt x="2075993" y="1290301"/>
                    </a:lnTo>
                    <a:lnTo>
                      <a:pt x="1830214" y="1290301"/>
                    </a:lnTo>
                    <a:lnTo>
                      <a:pt x="1830214" y="1339068"/>
                    </a:lnTo>
                    <a:lnTo>
                      <a:pt x="1626479" y="1339068"/>
                    </a:lnTo>
                    <a:lnTo>
                      <a:pt x="1626479" y="1436605"/>
                    </a:lnTo>
                    <a:lnTo>
                      <a:pt x="1481304" y="1436605"/>
                    </a:lnTo>
                    <a:lnTo>
                      <a:pt x="1481304" y="1519610"/>
                    </a:lnTo>
                    <a:lnTo>
                      <a:pt x="1292040" y="1519610"/>
                    </a:lnTo>
                    <a:lnTo>
                      <a:pt x="1292040" y="1619484"/>
                    </a:lnTo>
                    <a:lnTo>
                      <a:pt x="1063931" y="1619484"/>
                    </a:lnTo>
                    <a:lnTo>
                      <a:pt x="1063931" y="1735308"/>
                    </a:lnTo>
                    <a:lnTo>
                      <a:pt x="892952" y="1735308"/>
                    </a:lnTo>
                    <a:lnTo>
                      <a:pt x="892952" y="1845036"/>
                    </a:lnTo>
                    <a:lnTo>
                      <a:pt x="713266" y="1845036"/>
                    </a:lnTo>
                    <a:lnTo>
                      <a:pt x="713266" y="455148"/>
                    </a:lnTo>
                    <a:lnTo>
                      <a:pt x="892952" y="455148"/>
                    </a:lnTo>
                    <a:lnTo>
                      <a:pt x="892952" y="564876"/>
                    </a:lnTo>
                    <a:lnTo>
                      <a:pt x="1063931" y="564876"/>
                    </a:lnTo>
                    <a:lnTo>
                      <a:pt x="1063931" y="680700"/>
                    </a:lnTo>
                    <a:lnTo>
                      <a:pt x="1292040" y="680700"/>
                    </a:lnTo>
                    <a:lnTo>
                      <a:pt x="1292040" y="780574"/>
                    </a:lnTo>
                    <a:lnTo>
                      <a:pt x="1481304" y="780574"/>
                    </a:lnTo>
                    <a:lnTo>
                      <a:pt x="1481304" y="863580"/>
                    </a:lnTo>
                    <a:lnTo>
                      <a:pt x="1626479" y="863580"/>
                    </a:lnTo>
                    <a:lnTo>
                      <a:pt x="1626479" y="961116"/>
                    </a:lnTo>
                    <a:lnTo>
                      <a:pt x="1830214" y="961116"/>
                    </a:lnTo>
                    <a:lnTo>
                      <a:pt x="1830214" y="1009883"/>
                    </a:lnTo>
                    <a:lnTo>
                      <a:pt x="2075993" y="1009883"/>
                    </a:lnTo>
                    <a:lnTo>
                      <a:pt x="2075993" y="1083053"/>
                    </a:lnTo>
                    <a:close/>
                    <a:moveTo>
                      <a:pt x="4283709" y="1026687"/>
                    </a:moveTo>
                    <a:lnTo>
                      <a:pt x="4283709" y="1273499"/>
                    </a:lnTo>
                    <a:lnTo>
                      <a:pt x="4246187" y="1273499"/>
                    </a:lnTo>
                    <a:lnTo>
                      <a:pt x="4246187" y="1339068"/>
                    </a:lnTo>
                    <a:lnTo>
                      <a:pt x="4161128" y="1339068"/>
                    </a:lnTo>
                    <a:lnTo>
                      <a:pt x="4161128" y="1418318"/>
                    </a:lnTo>
                    <a:lnTo>
                      <a:pt x="3918404" y="1418318"/>
                    </a:lnTo>
                    <a:lnTo>
                      <a:pt x="3918404" y="1339068"/>
                    </a:lnTo>
                    <a:lnTo>
                      <a:pt x="3853086" y="1339068"/>
                    </a:lnTo>
                    <a:lnTo>
                      <a:pt x="3853086" y="1273499"/>
                    </a:lnTo>
                    <a:lnTo>
                      <a:pt x="3801748" y="1273499"/>
                    </a:lnTo>
                    <a:lnTo>
                      <a:pt x="3801748" y="1026687"/>
                    </a:lnTo>
                    <a:lnTo>
                      <a:pt x="3853086" y="1026687"/>
                    </a:lnTo>
                    <a:lnTo>
                      <a:pt x="3853086" y="961116"/>
                    </a:lnTo>
                    <a:lnTo>
                      <a:pt x="3918404" y="961116"/>
                    </a:lnTo>
                    <a:lnTo>
                      <a:pt x="3918404" y="881867"/>
                    </a:lnTo>
                    <a:lnTo>
                      <a:pt x="4161128" y="881867"/>
                    </a:lnTo>
                    <a:lnTo>
                      <a:pt x="4161128" y="961116"/>
                    </a:lnTo>
                    <a:lnTo>
                      <a:pt x="4246187" y="961116"/>
                    </a:lnTo>
                    <a:lnTo>
                      <a:pt x="4246187" y="10266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399CBD3-188D-4719-B09B-C7BE4273365B}"/>
                  </a:ext>
                </a:extLst>
              </p:cNvPr>
              <p:cNvSpPr/>
              <p:nvPr/>
            </p:nvSpPr>
            <p:spPr>
              <a:xfrm rot="16200000">
                <a:off x="3767251" y="3687438"/>
                <a:ext cx="51225" cy="1975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A16E4C6-30F7-4B8E-9D26-54BD5AE10969}"/>
                  </a:ext>
                </a:extLst>
              </p:cNvPr>
              <p:cNvSpPr/>
              <p:nvPr/>
            </p:nvSpPr>
            <p:spPr>
              <a:xfrm rot="16200000">
                <a:off x="3869900" y="3626005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2B475D2-49D8-4B87-98A1-97CA357F25E2}"/>
              </a:ext>
            </a:extLst>
          </p:cNvPr>
          <p:cNvGrpSpPr/>
          <p:nvPr/>
        </p:nvGrpSpPr>
        <p:grpSpPr>
          <a:xfrm>
            <a:off x="5066718" y="3051355"/>
            <a:ext cx="2058565" cy="2416559"/>
            <a:chOff x="5066718" y="3051355"/>
            <a:chExt cx="2058565" cy="2416559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D427DED-3DBC-4423-8625-01F50BA39FDD}"/>
                </a:ext>
              </a:extLst>
            </p:cNvPr>
            <p:cNvGrpSpPr/>
            <p:nvPr/>
          </p:nvGrpSpPr>
          <p:grpSpPr>
            <a:xfrm>
              <a:off x="5066718" y="3051355"/>
              <a:ext cx="2058565" cy="2416559"/>
              <a:chOff x="2363583" y="2981905"/>
              <a:chExt cx="2301779" cy="2589345"/>
            </a:xfrm>
          </p:grpSpPr>
          <p:sp>
            <p:nvSpPr>
              <p:cNvPr id="112" name="자유형 89">
                <a:extLst>
                  <a:ext uri="{FF2B5EF4-FFF2-40B4-BE49-F238E27FC236}">
                    <a16:creationId xmlns:a16="http://schemas.microsoft.com/office/drawing/2014/main" id="{40E99BB7-2515-4840-8226-8519BA8BBB6E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3" name="자유형 90">
                <a:extLst>
                  <a:ext uri="{FF2B5EF4-FFF2-40B4-BE49-F238E27FC236}">
                    <a16:creationId xmlns:a16="http://schemas.microsoft.com/office/drawing/2014/main" id="{A84CE489-BCE6-4D26-B07D-9020FED98DB9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84F2E4D-7406-48BF-976A-EF58AA2304EE}"/>
                </a:ext>
              </a:extLst>
            </p:cNvPr>
            <p:cNvGrpSpPr/>
            <p:nvPr/>
          </p:nvGrpSpPr>
          <p:grpSpPr>
            <a:xfrm>
              <a:off x="5563386" y="3639969"/>
              <a:ext cx="1085334" cy="1136429"/>
              <a:chOff x="5563386" y="3639969"/>
              <a:chExt cx="1085334" cy="113642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8BF0F64-FC38-4783-9DB6-CAAA9DD65AC3}"/>
                  </a:ext>
                </a:extLst>
              </p:cNvPr>
              <p:cNvSpPr/>
              <p:nvPr/>
            </p:nvSpPr>
            <p:spPr>
              <a:xfrm rot="16200000">
                <a:off x="6349673" y="3687434"/>
                <a:ext cx="51225" cy="1975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87097B7-A4C7-498E-BFA8-0B37740FBDE5}"/>
                  </a:ext>
                </a:extLst>
              </p:cNvPr>
              <p:cNvSpPr/>
              <p:nvPr/>
            </p:nvSpPr>
            <p:spPr>
              <a:xfrm rot="16200000">
                <a:off x="6452322" y="3626001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" name="자유형 206">
                <a:extLst>
                  <a:ext uri="{FF2B5EF4-FFF2-40B4-BE49-F238E27FC236}">
                    <a16:creationId xmlns:a16="http://schemas.microsoft.com/office/drawing/2014/main" id="{23EEE03A-59BF-413C-989A-EEA0CADF0D0A}"/>
                  </a:ext>
                </a:extLst>
              </p:cNvPr>
              <p:cNvSpPr/>
              <p:nvPr/>
            </p:nvSpPr>
            <p:spPr>
              <a:xfrm flipH="1">
                <a:off x="5563386" y="3639969"/>
                <a:ext cx="1065229" cy="1136429"/>
              </a:xfrm>
              <a:custGeom>
                <a:avLst/>
                <a:gdLst>
                  <a:gd name="connsiteX0" fmla="*/ 3956802 w 5036413"/>
                  <a:gd name="connsiteY0" fmla="*/ 0 h 4655521"/>
                  <a:gd name="connsiteX1" fmla="*/ 3822812 w 5036413"/>
                  <a:gd name="connsiteY1" fmla="*/ 0 h 4655521"/>
                  <a:gd name="connsiteX2" fmla="*/ 3822812 w 5036413"/>
                  <a:gd name="connsiteY2" fmla="*/ 121920 h 4655521"/>
                  <a:gd name="connsiteX3" fmla="*/ 3773566 w 5036413"/>
                  <a:gd name="connsiteY3" fmla="*/ 121920 h 4655521"/>
                  <a:gd name="connsiteX4" fmla="*/ 3773566 w 5036413"/>
                  <a:gd name="connsiteY4" fmla="*/ 326899 h 4655521"/>
                  <a:gd name="connsiteX5" fmla="*/ 3735278 w 5036413"/>
                  <a:gd name="connsiteY5" fmla="*/ 326899 h 4655521"/>
                  <a:gd name="connsiteX6" fmla="*/ 3735278 w 5036413"/>
                  <a:gd name="connsiteY6" fmla="*/ 466031 h 4655521"/>
                  <a:gd name="connsiteX7" fmla="*/ 1301136 w 5036413"/>
                  <a:gd name="connsiteY7" fmla="*/ 466031 h 4655521"/>
                  <a:gd name="connsiteX8" fmla="*/ 1301136 w 5036413"/>
                  <a:gd name="connsiteY8" fmla="*/ 326899 h 4655521"/>
                  <a:gd name="connsiteX9" fmla="*/ 1262848 w 5036413"/>
                  <a:gd name="connsiteY9" fmla="*/ 326899 h 4655521"/>
                  <a:gd name="connsiteX10" fmla="*/ 1262848 w 5036413"/>
                  <a:gd name="connsiteY10" fmla="*/ 121920 h 4655521"/>
                  <a:gd name="connsiteX11" fmla="*/ 1213602 w 5036413"/>
                  <a:gd name="connsiteY11" fmla="*/ 121920 h 4655521"/>
                  <a:gd name="connsiteX12" fmla="*/ 1213602 w 5036413"/>
                  <a:gd name="connsiteY12" fmla="*/ 0 h 4655521"/>
                  <a:gd name="connsiteX13" fmla="*/ 1079612 w 5036413"/>
                  <a:gd name="connsiteY13" fmla="*/ 0 h 4655521"/>
                  <a:gd name="connsiteX14" fmla="*/ 1079612 w 5036413"/>
                  <a:gd name="connsiteY14" fmla="*/ 121920 h 4655521"/>
                  <a:gd name="connsiteX15" fmla="*/ 1030366 w 5036413"/>
                  <a:gd name="connsiteY15" fmla="*/ 121920 h 4655521"/>
                  <a:gd name="connsiteX16" fmla="*/ 1030366 w 5036413"/>
                  <a:gd name="connsiteY16" fmla="*/ 326899 h 4655521"/>
                  <a:gd name="connsiteX17" fmla="*/ 992078 w 5036413"/>
                  <a:gd name="connsiteY17" fmla="*/ 326899 h 4655521"/>
                  <a:gd name="connsiteX18" fmla="*/ 992078 w 5036413"/>
                  <a:gd name="connsiteY18" fmla="*/ 466031 h 4655521"/>
                  <a:gd name="connsiteX19" fmla="*/ 506527 w 5036413"/>
                  <a:gd name="connsiteY19" fmla="*/ 466031 h 4655521"/>
                  <a:gd name="connsiteX20" fmla="*/ 506527 w 5036413"/>
                  <a:gd name="connsiteY20" fmla="*/ 617088 h 4655521"/>
                  <a:gd name="connsiteX21" fmla="*/ 396799 w 5036413"/>
                  <a:gd name="connsiteY21" fmla="*/ 617088 h 4655521"/>
                  <a:gd name="connsiteX22" fmla="*/ 396799 w 5036413"/>
                  <a:gd name="connsiteY22" fmla="*/ 934080 h 4655521"/>
                  <a:gd name="connsiteX23" fmla="*/ 186503 w 5036413"/>
                  <a:gd name="connsiteY23" fmla="*/ 934080 h 4655521"/>
                  <a:gd name="connsiteX24" fmla="*/ 186503 w 5036413"/>
                  <a:gd name="connsiteY24" fmla="*/ 1453859 h 4655521"/>
                  <a:gd name="connsiteX25" fmla="*/ 0 w 5036413"/>
                  <a:gd name="connsiteY25" fmla="*/ 1453859 h 4655521"/>
                  <a:gd name="connsiteX26" fmla="*/ 0 w 5036413"/>
                  <a:gd name="connsiteY26" fmla="*/ 1775791 h 4655521"/>
                  <a:gd name="connsiteX27" fmla="*/ 186503 w 5036413"/>
                  <a:gd name="connsiteY27" fmla="*/ 1775791 h 4655521"/>
                  <a:gd name="connsiteX28" fmla="*/ 186503 w 5036413"/>
                  <a:gd name="connsiteY28" fmla="*/ 4352228 h 4655521"/>
                  <a:gd name="connsiteX29" fmla="*/ 384269 w 5036413"/>
                  <a:gd name="connsiteY29" fmla="*/ 4352228 h 4655521"/>
                  <a:gd name="connsiteX30" fmla="*/ 384269 w 5036413"/>
                  <a:gd name="connsiteY30" fmla="*/ 4655521 h 4655521"/>
                  <a:gd name="connsiteX31" fmla="*/ 4652144 w 5036413"/>
                  <a:gd name="connsiteY31" fmla="*/ 4655521 h 4655521"/>
                  <a:gd name="connsiteX32" fmla="*/ 4652144 w 5036413"/>
                  <a:gd name="connsiteY32" fmla="*/ 4352228 h 4655521"/>
                  <a:gd name="connsiteX33" fmla="*/ 4849911 w 5036413"/>
                  <a:gd name="connsiteY33" fmla="*/ 4352228 h 4655521"/>
                  <a:gd name="connsiteX34" fmla="*/ 4849911 w 5036413"/>
                  <a:gd name="connsiteY34" fmla="*/ 1775791 h 4655521"/>
                  <a:gd name="connsiteX35" fmla="*/ 5036413 w 5036413"/>
                  <a:gd name="connsiteY35" fmla="*/ 1775791 h 4655521"/>
                  <a:gd name="connsiteX36" fmla="*/ 5036413 w 5036413"/>
                  <a:gd name="connsiteY36" fmla="*/ 1453859 h 4655521"/>
                  <a:gd name="connsiteX37" fmla="*/ 4849909 w 5036413"/>
                  <a:gd name="connsiteY37" fmla="*/ 1453859 h 4655521"/>
                  <a:gd name="connsiteX38" fmla="*/ 4849909 w 5036413"/>
                  <a:gd name="connsiteY38" fmla="*/ 934080 h 4655521"/>
                  <a:gd name="connsiteX39" fmla="*/ 4639614 w 5036413"/>
                  <a:gd name="connsiteY39" fmla="*/ 934080 h 4655521"/>
                  <a:gd name="connsiteX40" fmla="*/ 4639614 w 5036413"/>
                  <a:gd name="connsiteY40" fmla="*/ 617088 h 4655521"/>
                  <a:gd name="connsiteX41" fmla="*/ 4529886 w 5036413"/>
                  <a:gd name="connsiteY41" fmla="*/ 617088 h 4655521"/>
                  <a:gd name="connsiteX42" fmla="*/ 4529886 w 5036413"/>
                  <a:gd name="connsiteY42" fmla="*/ 466031 h 4655521"/>
                  <a:gd name="connsiteX43" fmla="*/ 4044336 w 5036413"/>
                  <a:gd name="connsiteY43" fmla="*/ 466031 h 4655521"/>
                  <a:gd name="connsiteX44" fmla="*/ 4044336 w 5036413"/>
                  <a:gd name="connsiteY44" fmla="*/ 326899 h 4655521"/>
                  <a:gd name="connsiteX45" fmla="*/ 4006048 w 5036413"/>
                  <a:gd name="connsiteY45" fmla="*/ 326899 h 4655521"/>
                  <a:gd name="connsiteX46" fmla="*/ 4006048 w 5036413"/>
                  <a:gd name="connsiteY46" fmla="*/ 121920 h 4655521"/>
                  <a:gd name="connsiteX47" fmla="*/ 3956802 w 5036413"/>
                  <a:gd name="connsiteY47" fmla="*/ 121920 h 46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36413" h="4655521">
                    <a:moveTo>
                      <a:pt x="3956802" y="0"/>
                    </a:moveTo>
                    <a:lnTo>
                      <a:pt x="3822812" y="0"/>
                    </a:lnTo>
                    <a:lnTo>
                      <a:pt x="3822812" y="121920"/>
                    </a:lnTo>
                    <a:lnTo>
                      <a:pt x="3773566" y="121920"/>
                    </a:lnTo>
                    <a:lnTo>
                      <a:pt x="3773566" y="326899"/>
                    </a:lnTo>
                    <a:lnTo>
                      <a:pt x="3735278" y="326899"/>
                    </a:lnTo>
                    <a:lnTo>
                      <a:pt x="3735278" y="466031"/>
                    </a:lnTo>
                    <a:lnTo>
                      <a:pt x="1301136" y="466031"/>
                    </a:lnTo>
                    <a:lnTo>
                      <a:pt x="1301136" y="326899"/>
                    </a:lnTo>
                    <a:lnTo>
                      <a:pt x="1262848" y="326899"/>
                    </a:lnTo>
                    <a:lnTo>
                      <a:pt x="1262848" y="121920"/>
                    </a:lnTo>
                    <a:lnTo>
                      <a:pt x="1213602" y="121920"/>
                    </a:lnTo>
                    <a:lnTo>
                      <a:pt x="1213602" y="0"/>
                    </a:lnTo>
                    <a:lnTo>
                      <a:pt x="1079612" y="0"/>
                    </a:lnTo>
                    <a:lnTo>
                      <a:pt x="1079612" y="121920"/>
                    </a:lnTo>
                    <a:lnTo>
                      <a:pt x="1030366" y="121920"/>
                    </a:lnTo>
                    <a:lnTo>
                      <a:pt x="1030366" y="326899"/>
                    </a:lnTo>
                    <a:lnTo>
                      <a:pt x="992078" y="326899"/>
                    </a:lnTo>
                    <a:lnTo>
                      <a:pt x="992078" y="466031"/>
                    </a:lnTo>
                    <a:lnTo>
                      <a:pt x="506527" y="466031"/>
                    </a:lnTo>
                    <a:lnTo>
                      <a:pt x="506527" y="617088"/>
                    </a:lnTo>
                    <a:lnTo>
                      <a:pt x="396799" y="617088"/>
                    </a:lnTo>
                    <a:lnTo>
                      <a:pt x="396799" y="934080"/>
                    </a:lnTo>
                    <a:lnTo>
                      <a:pt x="186503" y="934080"/>
                    </a:lnTo>
                    <a:lnTo>
                      <a:pt x="186503" y="1453859"/>
                    </a:lnTo>
                    <a:lnTo>
                      <a:pt x="0" y="1453859"/>
                    </a:lnTo>
                    <a:lnTo>
                      <a:pt x="0" y="1775791"/>
                    </a:lnTo>
                    <a:lnTo>
                      <a:pt x="186503" y="1775791"/>
                    </a:lnTo>
                    <a:lnTo>
                      <a:pt x="186503" y="4352228"/>
                    </a:lnTo>
                    <a:lnTo>
                      <a:pt x="384269" y="4352228"/>
                    </a:lnTo>
                    <a:lnTo>
                      <a:pt x="384269" y="4655521"/>
                    </a:lnTo>
                    <a:lnTo>
                      <a:pt x="4652144" y="4655521"/>
                    </a:lnTo>
                    <a:lnTo>
                      <a:pt x="4652144" y="4352228"/>
                    </a:lnTo>
                    <a:lnTo>
                      <a:pt x="4849911" y="4352228"/>
                    </a:lnTo>
                    <a:lnTo>
                      <a:pt x="4849911" y="1775791"/>
                    </a:lnTo>
                    <a:lnTo>
                      <a:pt x="5036413" y="1775791"/>
                    </a:lnTo>
                    <a:lnTo>
                      <a:pt x="5036413" y="1453859"/>
                    </a:lnTo>
                    <a:lnTo>
                      <a:pt x="4849909" y="1453859"/>
                    </a:lnTo>
                    <a:lnTo>
                      <a:pt x="4849909" y="934080"/>
                    </a:lnTo>
                    <a:lnTo>
                      <a:pt x="4639614" y="934080"/>
                    </a:lnTo>
                    <a:lnTo>
                      <a:pt x="4639614" y="617088"/>
                    </a:lnTo>
                    <a:lnTo>
                      <a:pt x="4529886" y="617088"/>
                    </a:lnTo>
                    <a:lnTo>
                      <a:pt x="4529886" y="466031"/>
                    </a:lnTo>
                    <a:lnTo>
                      <a:pt x="4044336" y="466031"/>
                    </a:lnTo>
                    <a:lnTo>
                      <a:pt x="4044336" y="326899"/>
                    </a:lnTo>
                    <a:lnTo>
                      <a:pt x="4006048" y="326899"/>
                    </a:lnTo>
                    <a:lnTo>
                      <a:pt x="4006048" y="121920"/>
                    </a:lnTo>
                    <a:lnTo>
                      <a:pt x="3956802" y="12192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96F93D2-FC6F-45C8-90AD-9309BCDFE6E4}"/>
                  </a:ext>
                </a:extLst>
              </p:cNvPr>
              <p:cNvSpPr/>
              <p:nvPr/>
            </p:nvSpPr>
            <p:spPr>
              <a:xfrm>
                <a:off x="5818385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4EEE219-BD40-45CB-A16B-D8602476BA62}"/>
                  </a:ext>
                </a:extLst>
              </p:cNvPr>
              <p:cNvSpPr/>
              <p:nvPr/>
            </p:nvSpPr>
            <p:spPr>
              <a:xfrm>
                <a:off x="6063941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5695D33A-0556-4169-B6D0-2D7FCA6CAC7C}"/>
                  </a:ext>
                </a:extLst>
              </p:cNvPr>
              <p:cNvSpPr/>
              <p:nvPr/>
            </p:nvSpPr>
            <p:spPr>
              <a:xfrm>
                <a:off x="6300232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7765D4B9-1E78-4AEA-BDD0-AFC57239CF71}"/>
                  </a:ext>
                </a:extLst>
              </p:cNvPr>
              <p:cNvSpPr/>
              <p:nvPr/>
            </p:nvSpPr>
            <p:spPr>
              <a:xfrm>
                <a:off x="5818385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0FA870E-37FA-4E46-A3F4-972E3424D163}"/>
                  </a:ext>
                </a:extLst>
              </p:cNvPr>
              <p:cNvSpPr/>
              <p:nvPr/>
            </p:nvSpPr>
            <p:spPr>
              <a:xfrm>
                <a:off x="6063941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8EE722B2-B116-44CC-AC0E-6940E7B3C330}"/>
                  </a:ext>
                </a:extLst>
              </p:cNvPr>
              <p:cNvSpPr/>
              <p:nvPr/>
            </p:nvSpPr>
            <p:spPr>
              <a:xfrm>
                <a:off x="6300232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BCC9E14-F501-4464-A65E-A9F63630B06D}"/>
                  </a:ext>
                </a:extLst>
              </p:cNvPr>
              <p:cNvSpPr/>
              <p:nvPr/>
            </p:nvSpPr>
            <p:spPr>
              <a:xfrm>
                <a:off x="5818385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865367FB-DBA3-48FF-A481-4C490450A7CC}"/>
                  </a:ext>
                </a:extLst>
              </p:cNvPr>
              <p:cNvSpPr/>
              <p:nvPr/>
            </p:nvSpPr>
            <p:spPr>
              <a:xfrm>
                <a:off x="6063941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EBA1573-8C08-464A-9FDF-15B923D2F88D}"/>
                  </a:ext>
                </a:extLst>
              </p:cNvPr>
              <p:cNvSpPr/>
              <p:nvPr/>
            </p:nvSpPr>
            <p:spPr>
              <a:xfrm>
                <a:off x="5563386" y="3985268"/>
                <a:ext cx="1065229" cy="932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9A8ACB7-2978-4D8D-A8FD-20998B5083FB}"/>
              </a:ext>
            </a:extLst>
          </p:cNvPr>
          <p:cNvGrpSpPr/>
          <p:nvPr/>
        </p:nvGrpSpPr>
        <p:grpSpPr>
          <a:xfrm>
            <a:off x="5266964" y="2358573"/>
            <a:ext cx="1658072" cy="553998"/>
            <a:chOff x="5266964" y="2358573"/>
            <a:chExt cx="1658072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BAE4750-0CD5-461A-88DC-EE5C46DEA81F}"/>
                </a:ext>
              </a:extLst>
            </p:cNvPr>
            <p:cNvSpPr txBox="1"/>
            <p:nvPr/>
          </p:nvSpPr>
          <p:spPr>
            <a:xfrm>
              <a:off x="5416968" y="2358573"/>
              <a:ext cx="1358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GOAL02</a:t>
              </a:r>
              <a:endParaRPr kumimoji="1" lang="ko-KR" altLang="en-US" sz="3000" dirty="0">
                <a:solidFill>
                  <a:srgbClr val="BFBFBF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2DC03EE-8BB3-4202-8CEB-0F77A3533318}"/>
                </a:ext>
              </a:extLst>
            </p:cNvPr>
            <p:cNvGrpSpPr/>
            <p:nvPr/>
          </p:nvGrpSpPr>
          <p:grpSpPr>
            <a:xfrm>
              <a:off x="5266964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E7B2CA9A-7417-4771-ADCD-569120054F7D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1EA1ECBF-DC65-46C0-BC7B-13EF13FD7CE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9D0467CA-BADE-45E3-ACED-C519F155C777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BE4FDF83-5848-4B2C-BA2A-F7D227FC1C8E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1C6B4F2-1BAA-4B89-B77D-D4ADD3F09999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2D958428-9592-4173-95FB-C6571FADBADC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AE7B0C70-14E2-4192-A101-432F783AD3A2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F6607647-5D88-4CA0-A8BD-652A47964A4F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08A1CBF-B878-4B8B-AF83-4E90CD3E3F9B}"/>
              </a:ext>
            </a:extLst>
          </p:cNvPr>
          <p:cNvGrpSpPr/>
          <p:nvPr/>
        </p:nvGrpSpPr>
        <p:grpSpPr>
          <a:xfrm>
            <a:off x="2675557" y="2353576"/>
            <a:ext cx="1658072" cy="553998"/>
            <a:chOff x="2675557" y="2358573"/>
            <a:chExt cx="1658072" cy="553998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E264CC4-0C1A-4392-8C09-ABB41B879246}"/>
                </a:ext>
              </a:extLst>
            </p:cNvPr>
            <p:cNvSpPr txBox="1"/>
            <p:nvPr/>
          </p:nvSpPr>
          <p:spPr>
            <a:xfrm>
              <a:off x="2825561" y="2358573"/>
              <a:ext cx="13580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GOAL01</a:t>
              </a:r>
              <a:endParaRPr kumimoji="1" lang="ko-KR" altLang="en-US" sz="3000" dirty="0">
                <a:solidFill>
                  <a:srgbClr val="BFBFBF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E6D1AF4-0B3C-4967-B785-412884EFB94B}"/>
                </a:ext>
              </a:extLst>
            </p:cNvPr>
            <p:cNvGrpSpPr/>
            <p:nvPr/>
          </p:nvGrpSpPr>
          <p:grpSpPr>
            <a:xfrm>
              <a:off x="2675557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DCAD0C-1B5A-43E9-A3A8-045DE908DA28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46333C5B-E27C-43C9-A60B-A85052333B3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D78A2565-2DBC-4231-A654-0F633F028A1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id="{1D3E133C-C804-4BC3-9012-5CC4966568E5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68A975E6-2D0A-4C06-88D9-33F36D616F76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38BA80F9-DB84-4732-B234-BE719C586B8E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05B92D41-68CB-4DDF-8935-981E6A06F9BF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4A1ED46A-8721-4D14-9FB4-A69147A0EBDF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</p:grpSp>
      <p:sp>
        <p:nvSpPr>
          <p:cNvPr id="261" name="자유형 92">
            <a:extLst>
              <a:ext uri="{FF2B5EF4-FFF2-40B4-BE49-F238E27FC236}">
                <a16:creationId xmlns:a16="http://schemas.microsoft.com/office/drawing/2014/main" id="{1AEDC1DB-B950-46BC-8E0D-B19D5C3C857B}"/>
              </a:ext>
            </a:extLst>
          </p:cNvPr>
          <p:cNvSpPr/>
          <p:nvPr/>
        </p:nvSpPr>
        <p:spPr>
          <a:xfrm>
            <a:off x="7658124" y="402424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0A2EFB9D-AC5D-4600-9AC2-6B20BEAA1700}"/>
              </a:ext>
            </a:extLst>
          </p:cNvPr>
          <p:cNvGrpSpPr/>
          <p:nvPr/>
        </p:nvGrpSpPr>
        <p:grpSpPr>
          <a:xfrm>
            <a:off x="7858370" y="834778"/>
            <a:ext cx="1658072" cy="553998"/>
            <a:chOff x="7858370" y="2358573"/>
            <a:chExt cx="1658072" cy="553998"/>
          </a:xfrm>
        </p:grpSpPr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3948EB6F-90EE-441B-8454-BAFFEDEF3AC7}"/>
                </a:ext>
              </a:extLst>
            </p:cNvPr>
            <p:cNvGrpSpPr/>
            <p:nvPr/>
          </p:nvGrpSpPr>
          <p:grpSpPr>
            <a:xfrm>
              <a:off x="7858370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2869CB2A-B45D-4D4E-845F-C5DFAB4F9FA3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1ABDC986-528E-4028-8A87-37705C3D02CA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12E83DF0-4BC2-46C1-962F-07EE4DDB6B0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BD76BD1-3E64-4EFA-9365-86CC40DAA03F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A0429BF9-1092-4E4D-B516-DF4838569828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B6F794F9-40DF-488F-8665-77BD9AFFC7B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B03752D8-FD0B-43CC-8BE6-EA621EDBD3F7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C1A04647-DF7A-4268-B1D0-C720F59F4EA8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08C4580B-5AA9-4AFD-9898-35317A4C4B13}"/>
                </a:ext>
              </a:extLst>
            </p:cNvPr>
            <p:cNvSpPr txBox="1"/>
            <p:nvPr/>
          </p:nvSpPr>
          <p:spPr>
            <a:xfrm>
              <a:off x="8008374" y="2358573"/>
              <a:ext cx="1358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0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GOAL03</a:t>
              </a:r>
              <a:endParaRPr kumimoji="1" lang="ko-KR" altLang="en-US" sz="3000" dirty="0">
                <a:solidFill>
                  <a:srgbClr val="FF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91C0C361-B4DE-4B16-A83C-9AC434279FA4}"/>
              </a:ext>
            </a:extLst>
          </p:cNvPr>
          <p:cNvGrpSpPr/>
          <p:nvPr/>
        </p:nvGrpSpPr>
        <p:grpSpPr>
          <a:xfrm>
            <a:off x="7872440" y="4323617"/>
            <a:ext cx="1795948" cy="1727745"/>
            <a:chOff x="2689741" y="4334693"/>
            <a:chExt cx="1795948" cy="1727745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E7B3E39-6CC7-4953-9981-F3497743BD70}"/>
                </a:ext>
              </a:extLst>
            </p:cNvPr>
            <p:cNvSpPr/>
            <p:nvPr/>
          </p:nvSpPr>
          <p:spPr>
            <a:xfrm>
              <a:off x="2839671" y="5015292"/>
              <a:ext cx="1520592" cy="1047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05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우린 언제나 듣지 잘난 어른의 멋진 이 말 세상은 둥글게 </a:t>
              </a:r>
              <a:r>
                <a:rPr lang="ko-KR" altLang="en-US" sz="1050" dirty="0" err="1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살아야해</a:t>
              </a:r>
              <a:r>
                <a:rPr lang="ko-KR" altLang="en-US" sz="105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지구본을 보면 우리 사는 지군 둥근데 부속품들</a:t>
              </a:r>
              <a:endParaRPr lang="ko-KR" altLang="en-US" sz="1050" dirty="0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BD97EF4-DBB7-46B8-9422-154A07891936}"/>
                </a:ext>
              </a:extLst>
            </p:cNvPr>
            <p:cNvSpPr/>
            <p:nvPr/>
          </p:nvSpPr>
          <p:spPr>
            <a:xfrm>
              <a:off x="2843781" y="4334693"/>
              <a:ext cx="164190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WRITE DOWN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THE SUBTITLE</a:t>
              </a:r>
              <a:endParaRPr lang="ko-KR" altLang="en-US" sz="16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  <p:sp>
          <p:nvSpPr>
            <p:cNvPr id="260" name="이등변 삼각형 3">
              <a:extLst>
                <a:ext uri="{FF2B5EF4-FFF2-40B4-BE49-F238E27FC236}">
                  <a16:creationId xmlns:a16="http://schemas.microsoft.com/office/drawing/2014/main" id="{B3367651-7C74-42C0-A85B-E7596AEF7E50}"/>
                </a:ext>
              </a:extLst>
            </p:cNvPr>
            <p:cNvSpPr/>
            <p:nvPr/>
          </p:nvSpPr>
          <p:spPr>
            <a:xfrm rot="5400000">
              <a:off x="2679887" y="4459224"/>
              <a:ext cx="142879" cy="123172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716CFA7-2AF9-4CDE-8E9A-953CA159BF4B}"/>
              </a:ext>
            </a:extLst>
          </p:cNvPr>
          <p:cNvGrpSpPr/>
          <p:nvPr/>
        </p:nvGrpSpPr>
        <p:grpSpPr>
          <a:xfrm>
            <a:off x="630804" y="403142"/>
            <a:ext cx="11139939" cy="5817846"/>
            <a:chOff x="630804" y="403142"/>
            <a:chExt cx="11139939" cy="5817846"/>
          </a:xfrm>
        </p:grpSpPr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46BB7DCA-1021-4A9A-B802-9C64F651F013}"/>
                </a:ext>
              </a:extLst>
            </p:cNvPr>
            <p:cNvSpPr/>
            <p:nvPr/>
          </p:nvSpPr>
          <p:spPr>
            <a:xfrm>
              <a:off x="2059842" y="72081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601822C3-256E-4E42-9265-252201626D7C}"/>
                </a:ext>
              </a:extLst>
            </p:cNvPr>
            <p:cNvSpPr/>
            <p:nvPr/>
          </p:nvSpPr>
          <p:spPr>
            <a:xfrm>
              <a:off x="1340512" y="149739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55864B8D-1715-40BF-8DB9-FADF46DF3B01}"/>
                </a:ext>
              </a:extLst>
            </p:cNvPr>
            <p:cNvSpPr/>
            <p:nvPr/>
          </p:nvSpPr>
          <p:spPr>
            <a:xfrm>
              <a:off x="10752204" y="4031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38AD5C4-4EA6-4C68-8EC2-6BADA8789A8D}"/>
                </a:ext>
              </a:extLst>
            </p:cNvPr>
            <p:cNvSpPr/>
            <p:nvPr/>
          </p:nvSpPr>
          <p:spPr>
            <a:xfrm>
              <a:off x="10231890" y="7115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FAF5F81B-42B8-4F63-84CE-9B0C5352C3F4}"/>
                </a:ext>
              </a:extLst>
            </p:cNvPr>
            <p:cNvSpPr/>
            <p:nvPr/>
          </p:nvSpPr>
          <p:spPr>
            <a:xfrm>
              <a:off x="10752204" y="2201111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0A08C869-4949-41F0-81E4-48A36E1A9212}"/>
                </a:ext>
              </a:extLst>
            </p:cNvPr>
            <p:cNvSpPr/>
            <p:nvPr/>
          </p:nvSpPr>
          <p:spPr>
            <a:xfrm>
              <a:off x="630804" y="57327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8E28F5DC-F5BB-4F0E-9956-585C8668A17E}"/>
                </a:ext>
              </a:extLst>
            </p:cNvPr>
            <p:cNvSpPr/>
            <p:nvPr/>
          </p:nvSpPr>
          <p:spPr>
            <a:xfrm>
              <a:off x="918703" y="6071096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F17CC54D-B316-4E55-BF80-B4C6F346EBF5}"/>
                </a:ext>
              </a:extLst>
            </p:cNvPr>
            <p:cNvSpPr/>
            <p:nvPr/>
          </p:nvSpPr>
          <p:spPr>
            <a:xfrm>
              <a:off x="11658324" y="61460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8532C328-6CB2-46B9-BFA2-2D588A625249}"/>
                </a:ext>
              </a:extLst>
            </p:cNvPr>
            <p:cNvSpPr/>
            <p:nvPr/>
          </p:nvSpPr>
          <p:spPr>
            <a:xfrm>
              <a:off x="11288115" y="5023950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51249C8A-0877-4B3C-B9A7-D74D3493F95A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F5070CE-8A3B-4543-938A-7A119E0B9570}"/>
                </a:ext>
              </a:extLst>
            </p:cNvPr>
            <p:cNvSpPr/>
            <p:nvPr/>
          </p:nvSpPr>
          <p:spPr>
            <a:xfrm>
              <a:off x="705750" y="348812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29032BC-0C69-4EA1-B394-ED4BE5EC6540}"/>
                </a:ext>
              </a:extLst>
            </p:cNvPr>
            <p:cNvSpPr/>
            <p:nvPr/>
          </p:nvSpPr>
          <p:spPr>
            <a:xfrm>
              <a:off x="11695797" y="1261083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8FE18E6-3D7C-46EA-A639-14AF0AF1E256}"/>
              </a:ext>
            </a:extLst>
          </p:cNvPr>
          <p:cNvSpPr/>
          <p:nvPr/>
        </p:nvSpPr>
        <p:spPr>
          <a:xfrm>
            <a:off x="0" y="-335"/>
            <a:ext cx="12192000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2D19F9-1C3B-4CB3-8C23-789D8816A87E}"/>
              </a:ext>
            </a:extLst>
          </p:cNvPr>
          <p:cNvSpPr txBox="1"/>
          <p:nvPr/>
        </p:nvSpPr>
        <p:spPr>
          <a:xfrm>
            <a:off x="384313" y="2615627"/>
            <a:ext cx="11348957" cy="213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PPT 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테마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2"/>
              </a:rPr>
              <a:t>https://blog.naver.com/moducampus/221399200580</a:t>
            </a: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원본 코드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3"/>
              </a:rPr>
              <a:t>https://mastersooah.tistory.com/66</a:t>
            </a: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플레이구역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장애물 충돌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4"/>
              </a:rPr>
              <a:t>https://www.youtube.com/watch?v=mo9VQ2UaX68</a:t>
            </a:r>
            <a:endParaRPr lang="en-US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폰트 적용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5"/>
              </a:rPr>
              <a:t>https://seongju0007.tistory.com/107</a:t>
            </a: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텍스트 넣기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6"/>
              </a:rPr>
              <a:t>https://fiftiesstudy.tistory.com/228</a:t>
            </a: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rotate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함수 </a:t>
            </a:r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hlinkClick r:id="rId7"/>
              </a:rPr>
              <a:t>https://learnandcreate.tistory.com/945</a:t>
            </a: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20000"/>
              </a:lnSpc>
            </a:pPr>
            <a:endParaRPr lang="en" altLang="ko-KR" sz="16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4862040-03CF-455F-8F6A-39E42465AEBE}"/>
              </a:ext>
            </a:extLst>
          </p:cNvPr>
          <p:cNvSpPr txBox="1"/>
          <p:nvPr/>
        </p:nvSpPr>
        <p:spPr>
          <a:xfrm>
            <a:off x="4920036" y="409005"/>
            <a:ext cx="23519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6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&lt; Reference &gt;</a:t>
            </a:r>
            <a:endParaRPr kumimoji="1" lang="ko-KR" altLang="en-US" sz="26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A7ADD7B-2FEC-4ADB-9B02-874FEB006B48}"/>
              </a:ext>
            </a:extLst>
          </p:cNvPr>
          <p:cNvGrpSpPr/>
          <p:nvPr/>
        </p:nvGrpSpPr>
        <p:grpSpPr>
          <a:xfrm>
            <a:off x="4850782" y="6383143"/>
            <a:ext cx="2490436" cy="319881"/>
            <a:chOff x="8889855" y="6260357"/>
            <a:chExt cx="2490436" cy="319881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7444D6C-A35F-4205-BA8F-CDEA8D4985E1}"/>
                </a:ext>
              </a:extLst>
            </p:cNvPr>
            <p:cNvGrpSpPr/>
            <p:nvPr/>
          </p:nvGrpSpPr>
          <p:grpSpPr>
            <a:xfrm>
              <a:off x="8889855" y="6260357"/>
              <a:ext cx="1122646" cy="319881"/>
              <a:chOff x="8889855" y="6260357"/>
              <a:chExt cx="1122646" cy="31988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8C22A82-1D27-4489-BE4F-EE4820EE37EE}"/>
                  </a:ext>
                </a:extLst>
              </p:cNvPr>
              <p:cNvSpPr txBox="1"/>
              <p:nvPr/>
            </p:nvSpPr>
            <p:spPr>
              <a:xfrm>
                <a:off x="8889855" y="6260357"/>
                <a:ext cx="1122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bg1">
                        <a:lumMod val="75000"/>
                        <a:alpha val="70000"/>
                      </a:schemeClr>
                    </a:solidFill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rPr>
                  <a:t>CONTINUE</a:t>
                </a:r>
                <a:endParaRPr kumimoji="1" lang="ko-KR" altLang="en-US" sz="1200" b="1" dirty="0">
                  <a:solidFill>
                    <a:schemeClr val="bg1">
                      <a:lumMod val="75000"/>
                      <a:alpha val="70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21" name="사각형: 둥근 모서리 82">
                <a:extLst>
                  <a:ext uri="{FF2B5EF4-FFF2-40B4-BE49-F238E27FC236}">
                    <a16:creationId xmlns:a16="http://schemas.microsoft.com/office/drawing/2014/main" id="{ACA45C97-37D8-4438-904A-2F26454B2EB6}"/>
                  </a:ext>
                </a:extLst>
              </p:cNvPr>
              <p:cNvSpPr/>
              <p:nvPr/>
            </p:nvSpPr>
            <p:spPr>
              <a:xfrm>
                <a:off x="8909321" y="6265103"/>
                <a:ext cx="1093216" cy="315135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19050">
                    <a:solidFill>
                      <a:schemeClr val="bg1">
                        <a:lumMod val="75000"/>
                        <a:alpha val="70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E537C07-985A-45B6-8899-160E8D733FB4}"/>
                </a:ext>
              </a:extLst>
            </p:cNvPr>
            <p:cNvGrpSpPr/>
            <p:nvPr/>
          </p:nvGrpSpPr>
          <p:grpSpPr>
            <a:xfrm>
              <a:off x="10257645" y="6260357"/>
              <a:ext cx="1122646" cy="319881"/>
              <a:chOff x="10257645" y="6260357"/>
              <a:chExt cx="1122646" cy="319881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A07B77E-8E31-42E7-8622-4B0615AF7A08}"/>
                  </a:ext>
                </a:extLst>
              </p:cNvPr>
              <p:cNvSpPr txBox="1"/>
              <p:nvPr/>
            </p:nvSpPr>
            <p:spPr>
              <a:xfrm>
                <a:off x="10257645" y="6260357"/>
                <a:ext cx="1122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rgbClr val="FF0000">
                        <a:alpha val="70000"/>
                      </a:srgbClr>
                    </a:solidFill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rPr>
                  <a:t>CLOSE</a:t>
                </a:r>
                <a:endParaRPr kumimoji="1" lang="ko-KR" altLang="en-US" sz="1200" b="1" dirty="0">
                  <a:solidFill>
                    <a:srgbClr val="FF0000">
                      <a:alpha val="70000"/>
                    </a:srgb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9" name="사각형: 둥근 모서리 86">
                <a:extLst>
                  <a:ext uri="{FF2B5EF4-FFF2-40B4-BE49-F238E27FC236}">
                    <a16:creationId xmlns:a16="http://schemas.microsoft.com/office/drawing/2014/main" id="{114C2887-620C-4FF0-928F-2D7A37BAE7E4}"/>
                  </a:ext>
                </a:extLst>
              </p:cNvPr>
              <p:cNvSpPr/>
              <p:nvPr/>
            </p:nvSpPr>
            <p:spPr>
              <a:xfrm>
                <a:off x="10277111" y="6265103"/>
                <a:ext cx="1093216" cy="315135"/>
              </a:xfrm>
              <a:prstGeom prst="roundRect">
                <a:avLst/>
              </a:prstGeom>
              <a:noFill/>
              <a:ln w="22225">
                <a:solidFill>
                  <a:srgbClr val="FF000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19050">
                    <a:solidFill>
                      <a:schemeClr val="bg1">
                        <a:lumMod val="75000"/>
                        <a:alpha val="70000"/>
                      </a:schemeClr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81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50" name="자유형 132">
            <a:extLst>
              <a:ext uri="{FF2B5EF4-FFF2-40B4-BE49-F238E27FC236}">
                <a16:creationId xmlns:a16="http://schemas.microsoft.com/office/drawing/2014/main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자유형 108">
            <a:extLst>
              <a:ext uri="{FF2B5EF4-FFF2-40B4-BE49-F238E27FC236}">
                <a16:creationId xmlns:a16="http://schemas.microsoft.com/office/drawing/2014/main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자유형 133">
            <a:extLst>
              <a:ext uri="{FF2B5EF4-FFF2-40B4-BE49-F238E27FC236}">
                <a16:creationId xmlns:a16="http://schemas.microsoft.com/office/drawing/2014/main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77" name="자유형 37">
              <a:extLst>
                <a:ext uri="{FF2B5EF4-FFF2-40B4-BE49-F238E27FC236}">
                  <a16:creationId xmlns:a16="http://schemas.microsoft.com/office/drawing/2014/main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DC5962-1007-4271-9CF0-F9228F863C71}"/>
              </a:ext>
            </a:extLst>
          </p:cNvPr>
          <p:cNvSpPr txBox="1"/>
          <p:nvPr/>
        </p:nvSpPr>
        <p:spPr>
          <a:xfrm>
            <a:off x="3492271" y="1184104"/>
            <a:ext cx="520745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600" dirty="0">
                <a:solidFill>
                  <a:srgbClr val="EA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GAME OVER</a:t>
            </a:r>
            <a:endParaRPr kumimoji="1" lang="ko-KR" altLang="en-US" sz="6600" dirty="0">
              <a:solidFill>
                <a:srgbClr val="EA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E5BA01-F73A-45CF-B6ED-7666C9709472}"/>
              </a:ext>
            </a:extLst>
          </p:cNvPr>
          <p:cNvSpPr txBox="1"/>
          <p:nvPr/>
        </p:nvSpPr>
        <p:spPr>
          <a:xfrm>
            <a:off x="3263873" y="2254542"/>
            <a:ext cx="56642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THANK</a:t>
            </a:r>
            <a:r>
              <a:rPr kumimoji="1" lang="ko-KR" altLang="en-US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YOU</a:t>
            </a:r>
            <a:r>
              <a:rPr kumimoji="1" lang="ko-KR" altLang="en-US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FOR</a:t>
            </a:r>
            <a:r>
              <a:rPr kumimoji="1" lang="ko-KR" altLang="en-US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WATCHING!</a:t>
            </a:r>
            <a:endParaRPr kumimoji="1" lang="ko-KR" altLang="en-US" sz="1900" dirty="0">
              <a:solidFill>
                <a:schemeClr val="bg1">
                  <a:alpha val="8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DFCD91-7D5B-45FF-B39E-8B98C67A0DB1}"/>
              </a:ext>
            </a:extLst>
          </p:cNvPr>
          <p:cNvSpPr txBox="1"/>
          <p:nvPr/>
        </p:nvSpPr>
        <p:spPr>
          <a:xfrm>
            <a:off x="4907218" y="406426"/>
            <a:ext cx="23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UNITY_COIN BALL RUN</a:t>
            </a:r>
            <a:endParaRPr kumimoji="1"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FC50440-6C37-4383-8C45-D965FF2F6A91}"/>
              </a:ext>
            </a:extLst>
          </p:cNvPr>
          <p:cNvSpPr txBox="1"/>
          <p:nvPr/>
        </p:nvSpPr>
        <p:spPr>
          <a:xfrm>
            <a:off x="2837706" y="40642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4UP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36DB1-6800-4AA8-83BB-92EB83188CA3}"/>
              </a:ext>
            </a:extLst>
          </p:cNvPr>
          <p:cNvSpPr txBox="1"/>
          <p:nvPr/>
        </p:nvSpPr>
        <p:spPr>
          <a:xfrm>
            <a:off x="8246298" y="4064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13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6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원본게임">
            <a:hlinkClick r:id="" action="ppaction://media"/>
            <a:extLst>
              <a:ext uri="{FF2B5EF4-FFF2-40B4-BE49-F238E27FC236}">
                <a16:creationId xmlns:a16="http://schemas.microsoft.com/office/drawing/2014/main" id="{2A51A530-C98B-3766-C51B-77E2BA531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6950" y="831327"/>
            <a:ext cx="7658100" cy="34671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1F70638-E470-4147-8CE3-75C07B8DC870}"/>
              </a:ext>
            </a:extLst>
          </p:cNvPr>
          <p:cNvGrpSpPr/>
          <p:nvPr/>
        </p:nvGrpSpPr>
        <p:grpSpPr>
          <a:xfrm>
            <a:off x="4407942" y="3887074"/>
            <a:ext cx="3577818" cy="338554"/>
            <a:chOff x="4489222" y="3704362"/>
            <a:chExt cx="3577818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E3D294-86AC-4A48-B596-9DF6190E0CFC}"/>
                </a:ext>
              </a:extLst>
            </p:cNvPr>
            <p:cNvSpPr txBox="1"/>
            <p:nvPr/>
          </p:nvSpPr>
          <p:spPr>
            <a:xfrm>
              <a:off x="4636152" y="3704362"/>
              <a:ext cx="343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EA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 설명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D00A8707-42E4-497F-A481-5103D91200E4}"/>
                </a:ext>
              </a:extLst>
            </p:cNvPr>
            <p:cNvSpPr/>
            <p:nvPr/>
          </p:nvSpPr>
          <p:spPr>
            <a:xfrm rot="5400000">
              <a:off x="4479368" y="3822132"/>
              <a:ext cx="142879" cy="123172"/>
            </a:xfrm>
            <a:prstGeom prst="triangle">
              <a:avLst/>
            </a:pr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7D5B871-57CC-4B5D-AD52-739AE7BF6645}"/>
              </a:ext>
            </a:extLst>
          </p:cNvPr>
          <p:cNvSpPr txBox="1"/>
          <p:nvPr/>
        </p:nvSpPr>
        <p:spPr>
          <a:xfrm>
            <a:off x="3970919" y="4298427"/>
            <a:ext cx="4250162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빨간색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Cube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보이는 적들을 피하는 게임입니다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A, S, D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키를 이용해 움직임을 제어합니다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적과 부딪혔을 때 별 다른 모션은 없으며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정지 등의 버튼 역시 구현되어 있지 않고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그저 끊임없이 적들이 나오는 모습을 보입니다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AB441A-96F2-44B9-9572-0A9EA78D13FE}"/>
              </a:ext>
            </a:extLst>
          </p:cNvPr>
          <p:cNvGrpSpPr/>
          <p:nvPr/>
        </p:nvGrpSpPr>
        <p:grpSpPr>
          <a:xfrm>
            <a:off x="350425" y="645868"/>
            <a:ext cx="11593938" cy="5782245"/>
            <a:chOff x="350425" y="645868"/>
            <a:chExt cx="11593938" cy="57822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33DB5E-DEA3-4403-BF72-A9ECC58F2812}"/>
                </a:ext>
              </a:extLst>
            </p:cNvPr>
            <p:cNvSpPr/>
            <p:nvPr/>
          </p:nvSpPr>
          <p:spPr>
            <a:xfrm>
              <a:off x="2019545" y="1448427"/>
              <a:ext cx="74946" cy="74946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F0B6CC0-E04E-47A2-B590-EF13ED75DD55}"/>
                </a:ext>
              </a:extLst>
            </p:cNvPr>
            <p:cNvSpPr/>
            <p:nvPr/>
          </p:nvSpPr>
          <p:spPr>
            <a:xfrm>
              <a:off x="2360306" y="1056094"/>
              <a:ext cx="74946" cy="7494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387AE3-A69A-40DA-8618-B11458CFA4FC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09EFFB-5FCF-4D57-B48E-04C26330CB8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3BE6316-B57F-4C9E-9151-A4C7BB30D291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B7D7EB-0048-48F8-B1FC-236D409950CD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61E1E48-BDC3-4E55-BA5F-05B3882E57A9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58765DC-19E3-409F-AB37-702CB7C679F9}"/>
                </a:ext>
              </a:extLst>
            </p:cNvPr>
            <p:cNvSpPr/>
            <p:nvPr/>
          </p:nvSpPr>
          <p:spPr>
            <a:xfrm>
              <a:off x="2020216" y="6315694"/>
              <a:ext cx="74946" cy="7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DF2FDD-AD0D-41ED-AE63-4C05B3F4E7B1}"/>
                </a:ext>
              </a:extLst>
            </p:cNvPr>
            <p:cNvSpPr/>
            <p:nvPr/>
          </p:nvSpPr>
          <p:spPr>
            <a:xfrm>
              <a:off x="10301952" y="6353167"/>
              <a:ext cx="74946" cy="7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132B7DE-EE19-4A49-814F-DF4FC7FCAD5C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169D5B-5CDE-4DBD-A6D0-83F3FE292D8F}"/>
                </a:ext>
              </a:extLst>
            </p:cNvPr>
            <p:cNvSpPr/>
            <p:nvPr/>
          </p:nvSpPr>
          <p:spPr>
            <a:xfrm>
              <a:off x="705750" y="1373481"/>
              <a:ext cx="74946" cy="74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988335-2FE9-4B90-B39E-D07F592CFAD4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F5E396-C6E3-4E46-9018-87919CD2C268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7D9D69-F52F-4616-A4C7-FBA0A21E3B95}"/>
              </a:ext>
            </a:extLst>
          </p:cNvPr>
          <p:cNvSpPr txBox="1"/>
          <p:nvPr/>
        </p:nvSpPr>
        <p:spPr>
          <a:xfrm>
            <a:off x="468121" y="2965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 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A21886-1B6B-4549-A05C-899DE232FAAD}"/>
              </a:ext>
            </a:extLst>
          </p:cNvPr>
          <p:cNvSpPr txBox="1"/>
          <p:nvPr/>
        </p:nvSpPr>
        <p:spPr>
          <a:xfrm>
            <a:off x="10603058" y="29655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03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610310-E3E3-4016-8EC9-30E518FFA284}"/>
              </a:ext>
            </a:extLst>
          </p:cNvPr>
          <p:cNvSpPr txBox="1"/>
          <p:nvPr/>
        </p:nvSpPr>
        <p:spPr>
          <a:xfrm>
            <a:off x="3970919" y="1601540"/>
            <a:ext cx="4250162" cy="6532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dirty="0" err="1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블럭</a:t>
            </a:r>
            <a:r>
              <a:rPr lang="ko-KR" altLang="en-US" sz="3600" dirty="0">
                <a:ln w="1270"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회피 게임</a:t>
            </a:r>
          </a:p>
        </p:txBody>
      </p:sp>
    </p:spTree>
    <p:extLst>
      <p:ext uri="{BB962C8B-B14F-4D97-AF65-F5344CB8AC3E}">
        <p14:creationId xmlns:p14="http://schemas.microsoft.com/office/powerpoint/2010/main" val="852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4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F606C914-A08B-AD4B-8766-6FBFF555CC70}"/>
              </a:ext>
            </a:extLst>
          </p:cNvPr>
          <p:cNvSpPr/>
          <p:nvPr/>
        </p:nvSpPr>
        <p:spPr>
          <a:xfrm>
            <a:off x="1710480" y="1907238"/>
            <a:ext cx="4122991" cy="3532267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ABA938-EED6-44C2-804E-4FA41CEA8F9D}"/>
              </a:ext>
            </a:extLst>
          </p:cNvPr>
          <p:cNvSpPr txBox="1"/>
          <p:nvPr/>
        </p:nvSpPr>
        <p:spPr>
          <a:xfrm>
            <a:off x="6095999" y="3228180"/>
            <a:ext cx="5165065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Plane :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진행되는 바닥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playerCenter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/Left/Right : player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이동할 수 있는 위치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respawnCenter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/Left/Right :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적이 생성되는 위치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118540" y="221066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사용된 </a:t>
            </a:r>
            <a:r>
              <a:rPr kumimoji="1" lang="en-US" altLang="ko-KR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Hierarchy</a:t>
            </a:r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설명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15883" y="296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04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63B4DD-55D0-9930-F14E-0DEA505F5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45" y="2047257"/>
            <a:ext cx="3893631" cy="32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8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F606C914-A08B-AD4B-8766-6FBFF555CC70}"/>
              </a:ext>
            </a:extLst>
          </p:cNvPr>
          <p:cNvSpPr/>
          <p:nvPr/>
        </p:nvSpPr>
        <p:spPr>
          <a:xfrm>
            <a:off x="674557" y="1891965"/>
            <a:ext cx="6310859" cy="3760965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ABA938-EED6-44C2-804E-4FA41CEA8F9D}"/>
              </a:ext>
            </a:extLst>
          </p:cNvPr>
          <p:cNvSpPr txBox="1"/>
          <p:nvPr/>
        </p:nvSpPr>
        <p:spPr>
          <a:xfrm>
            <a:off x="7195658" y="4055723"/>
            <a:ext cx="3912759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위치 이동을 위한 것으로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playerLeft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playerCenter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playerRight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위치를 배열에 넣는다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E5C2F-F070-46DB-B520-56A090F11AB4}"/>
              </a:ext>
            </a:extLst>
          </p:cNvPr>
          <p:cNvSpPr txBox="1"/>
          <p:nvPr/>
        </p:nvSpPr>
        <p:spPr>
          <a:xfrm>
            <a:off x="7195659" y="3656860"/>
            <a:ext cx="374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 CODE _ </a:t>
            </a:r>
            <a:r>
              <a:rPr lang="en-US" altLang="ko-KR" dirty="0" err="1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player.cs</a:t>
            </a:r>
            <a:endParaRPr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567380" y="221066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사용된 코드 설명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z="28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player.cs</a:t>
            </a:r>
            <a:endParaRPr kumimoji="1"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0A9F4-C558-B646-9713-EB2BD5B8E1FE}"/>
              </a:ext>
            </a:extLst>
          </p:cNvPr>
          <p:cNvSpPr txBox="1"/>
          <p:nvPr/>
        </p:nvSpPr>
        <p:spPr>
          <a:xfrm>
            <a:off x="7175338" y="2137271"/>
            <a:ext cx="3735309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위치 이동을 위한</a:t>
            </a:r>
            <a:endParaRPr lang="en-US" altLang="ko-KR" sz="32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오브젝트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03058" y="29655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05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BCF5A7-477C-6622-78FB-D40593B10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6" y="2041153"/>
            <a:ext cx="6076979" cy="3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F606C914-A08B-AD4B-8766-6FBFF555CC70}"/>
              </a:ext>
            </a:extLst>
          </p:cNvPr>
          <p:cNvSpPr/>
          <p:nvPr/>
        </p:nvSpPr>
        <p:spPr>
          <a:xfrm>
            <a:off x="510871" y="1696225"/>
            <a:ext cx="6504526" cy="4940709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ABA938-EED6-44C2-804E-4FA41CEA8F9D}"/>
              </a:ext>
            </a:extLst>
          </p:cNvPr>
          <p:cNvSpPr txBox="1"/>
          <p:nvPr/>
        </p:nvSpPr>
        <p:spPr>
          <a:xfrm>
            <a:off x="7195658" y="4055723"/>
            <a:ext cx="39127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키보드의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A, S, D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키를 이용해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위치를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이동시키기 위해 키보드 제어를 추가한다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버튼을 눌렀을 때 해당 오브젝트의 위치로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이동시킨다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E5C2F-F070-46DB-B520-56A090F11AB4}"/>
              </a:ext>
            </a:extLst>
          </p:cNvPr>
          <p:cNvSpPr txBox="1"/>
          <p:nvPr/>
        </p:nvSpPr>
        <p:spPr>
          <a:xfrm>
            <a:off x="7195659" y="3656860"/>
            <a:ext cx="374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 CODE _ </a:t>
            </a:r>
            <a:r>
              <a:rPr lang="en-US" altLang="ko-KR" dirty="0" err="1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player.cs</a:t>
            </a:r>
            <a:endParaRPr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567380" y="221066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사용된 코드 설명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z="28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player.cs</a:t>
            </a:r>
            <a:endParaRPr kumimoji="1"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0A9F4-C558-B646-9713-EB2BD5B8E1FE}"/>
              </a:ext>
            </a:extLst>
          </p:cNvPr>
          <p:cNvSpPr txBox="1"/>
          <p:nvPr/>
        </p:nvSpPr>
        <p:spPr>
          <a:xfrm>
            <a:off x="7175339" y="2137271"/>
            <a:ext cx="352783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위치 이동을 위한 키보드 제어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03058" y="29655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05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F1B2F3A-E0DF-07BD-354D-AB74A5E5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" y="1776273"/>
            <a:ext cx="6310859" cy="47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F606C914-A08B-AD4B-8766-6FBFF555CC70}"/>
              </a:ext>
            </a:extLst>
          </p:cNvPr>
          <p:cNvSpPr/>
          <p:nvPr/>
        </p:nvSpPr>
        <p:spPr>
          <a:xfrm>
            <a:off x="510870" y="1696225"/>
            <a:ext cx="6569867" cy="3725389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ABA938-EED6-44C2-804E-4FA41CEA8F9D}"/>
              </a:ext>
            </a:extLst>
          </p:cNvPr>
          <p:cNvSpPr txBox="1"/>
          <p:nvPr/>
        </p:nvSpPr>
        <p:spPr>
          <a:xfrm>
            <a:off x="7195658" y="4055723"/>
            <a:ext cx="3912759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프레임마다 업데이트를 진행할 수 있도록 한다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E5C2F-F070-46DB-B520-56A090F11AB4}"/>
              </a:ext>
            </a:extLst>
          </p:cNvPr>
          <p:cNvSpPr txBox="1"/>
          <p:nvPr/>
        </p:nvSpPr>
        <p:spPr>
          <a:xfrm>
            <a:off x="7195659" y="3656860"/>
            <a:ext cx="374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 CODE _ </a:t>
            </a:r>
            <a:r>
              <a:rPr lang="en-US" altLang="ko-KR" dirty="0" err="1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enemyScript.cs</a:t>
            </a:r>
            <a:endParaRPr lang="ko-KR" altLang="en-US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567380" y="221066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사용된 코드 설명</a:t>
            </a:r>
            <a:endParaRPr kumimoji="1" lang="en-US" altLang="ko-KR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  <a:p>
            <a:pPr algn="ctr"/>
            <a:r>
              <a:rPr kumimoji="1" lang="en-US" altLang="ko-KR" sz="28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enemyScript.cs</a:t>
            </a:r>
            <a:endParaRPr kumimoji="1" lang="ko-KR" altLang="en-US" sz="28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0A9F4-C558-B646-9713-EB2BD5B8E1FE}"/>
              </a:ext>
            </a:extLst>
          </p:cNvPr>
          <p:cNvSpPr txBox="1"/>
          <p:nvPr/>
        </p:nvSpPr>
        <p:spPr>
          <a:xfrm>
            <a:off x="7175339" y="2137271"/>
            <a:ext cx="352783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적 생성을 위한 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1BEBD-AF8F-416C-82BD-576497A13E5D}"/>
              </a:ext>
            </a:extLst>
          </p:cNvPr>
          <p:cNvSpPr txBox="1"/>
          <p:nvPr/>
        </p:nvSpPr>
        <p:spPr>
          <a:xfrm>
            <a:off x="468121" y="2965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ORIGINAL</a:t>
            </a:r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CODE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5F6E56-AE2B-4002-83C5-88DE8322CB43}"/>
              </a:ext>
            </a:extLst>
          </p:cNvPr>
          <p:cNvSpPr txBox="1"/>
          <p:nvPr/>
        </p:nvSpPr>
        <p:spPr>
          <a:xfrm>
            <a:off x="10603058" y="296558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STAGE 05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FAD486-F8EC-57CC-3777-054674B7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4" y="1789238"/>
            <a:ext cx="6401486" cy="34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B4833-8E5C-4246-B603-8D2A9713F9BD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1E8CFB82-4C59-4FCC-A384-6467FB165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42F8928-556F-4FEC-B10F-A4669AE79F13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F91B97E0-8929-40AE-9253-77A30121CD44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7DB67EF5-4893-4879-AF2C-1A9213D74522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EDD7AF7-B93C-44A8-BC16-337CBF95D81B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35A61C6A-0C53-45D2-B6AE-ECAB97ECAF33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213C46C4-8658-4E2A-A5B3-823A9540038E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2" name="그래픽 121">
            <a:extLst>
              <a:ext uri="{FF2B5EF4-FFF2-40B4-BE49-F238E27FC236}">
                <a16:creationId xmlns:a16="http://schemas.microsoft.com/office/drawing/2014/main" id="{0E02BAED-0609-4B96-BEFE-5EDC9138B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236B641-8B9C-F744-B41B-D5F3CE3C6EED}"/>
              </a:ext>
            </a:extLst>
          </p:cNvPr>
          <p:cNvGrpSpPr/>
          <p:nvPr/>
        </p:nvGrpSpPr>
        <p:grpSpPr>
          <a:xfrm>
            <a:off x="2248718" y="4774068"/>
            <a:ext cx="7239447" cy="1161370"/>
            <a:chOff x="2248718" y="4774068"/>
            <a:chExt cx="7239447" cy="1161370"/>
          </a:xfrm>
        </p:grpSpPr>
        <p:sp>
          <p:nvSpPr>
            <p:cNvPr id="93" name="자유형 132">
              <a:extLst>
                <a:ext uri="{FF2B5EF4-FFF2-40B4-BE49-F238E27FC236}">
                  <a16:creationId xmlns:a16="http://schemas.microsoft.com/office/drawing/2014/main" id="{058A58ED-BAF5-48A1-90B6-B790004E68B8}"/>
                </a:ext>
              </a:extLst>
            </p:cNvPr>
            <p:cNvSpPr/>
            <p:nvPr/>
          </p:nvSpPr>
          <p:spPr>
            <a:xfrm rot="20585071">
              <a:off x="2248718" y="5127701"/>
              <a:ext cx="2131092" cy="794806"/>
            </a:xfrm>
            <a:custGeom>
              <a:avLst/>
              <a:gdLst>
                <a:gd name="connsiteX0" fmla="*/ 1298319 w 2035029"/>
                <a:gd name="connsiteY0" fmla="*/ 86733 h 819972"/>
                <a:gd name="connsiteX1" fmla="*/ 2029141 w 2035029"/>
                <a:gd name="connsiteY1" fmla="*/ 662140 h 819972"/>
                <a:gd name="connsiteX2" fmla="*/ 1101705 w 2035029"/>
                <a:gd name="connsiteY2" fmla="*/ 733239 h 819972"/>
                <a:gd name="connsiteX3" fmla="*/ 936604 w 2035029"/>
                <a:gd name="connsiteY3" fmla="*/ 675854 h 819972"/>
                <a:gd name="connsiteX4" fmla="*/ 901447 w 2035029"/>
                <a:gd name="connsiteY4" fmla="*/ 660336 h 819972"/>
                <a:gd name="connsiteX5" fmla="*/ 844533 w 2035029"/>
                <a:gd name="connsiteY5" fmla="*/ 680843 h 819972"/>
                <a:gd name="connsiteX6" fmla="*/ 494716 w 2035029"/>
                <a:gd name="connsiteY6" fmla="*/ 723920 h 819972"/>
                <a:gd name="connsiteX7" fmla="*/ 0 w 2035029"/>
                <a:gd name="connsiteY7" fmla="*/ 576846 h 819972"/>
                <a:gd name="connsiteX8" fmla="*/ 494716 w 2035029"/>
                <a:gd name="connsiteY8" fmla="*/ 429772 h 819972"/>
                <a:gd name="connsiteX9" fmla="*/ 511725 w 2035029"/>
                <a:gd name="connsiteY9" fmla="*/ 430793 h 819972"/>
                <a:gd name="connsiteX10" fmla="*/ 457521 w 2035029"/>
                <a:gd name="connsiteY10" fmla="*/ 381631 h 819972"/>
                <a:gd name="connsiteX11" fmla="*/ 370884 w 2035029"/>
                <a:gd name="connsiteY11" fmla="*/ 157833 h 819972"/>
                <a:gd name="connsiteX12" fmla="*/ 1298319 w 2035029"/>
                <a:gd name="connsiteY12" fmla="*/ 86733 h 8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5029" h="819972">
                  <a:moveTo>
                    <a:pt x="1298319" y="86733"/>
                  </a:moveTo>
                  <a:cubicBezTo>
                    <a:pt x="1756235" y="225994"/>
                    <a:pt x="2083434" y="483612"/>
                    <a:pt x="2029141" y="662140"/>
                  </a:cubicBezTo>
                  <a:cubicBezTo>
                    <a:pt x="1974847" y="840667"/>
                    <a:pt x="1559620" y="872500"/>
                    <a:pt x="1101705" y="733239"/>
                  </a:cubicBezTo>
                  <a:cubicBezTo>
                    <a:pt x="1044466" y="715832"/>
                    <a:pt x="989269" y="696575"/>
                    <a:pt x="936604" y="675854"/>
                  </a:cubicBezTo>
                  <a:lnTo>
                    <a:pt x="901447" y="660336"/>
                  </a:lnTo>
                  <a:lnTo>
                    <a:pt x="844533" y="680843"/>
                  </a:lnTo>
                  <a:cubicBezTo>
                    <a:pt x="755007" y="707458"/>
                    <a:pt x="631328" y="723920"/>
                    <a:pt x="494716" y="723920"/>
                  </a:cubicBezTo>
                  <a:cubicBezTo>
                    <a:pt x="221492" y="723920"/>
                    <a:pt x="0" y="658073"/>
                    <a:pt x="0" y="576846"/>
                  </a:cubicBezTo>
                  <a:cubicBezTo>
                    <a:pt x="0" y="495619"/>
                    <a:pt x="221492" y="429772"/>
                    <a:pt x="494716" y="429772"/>
                  </a:cubicBezTo>
                  <a:lnTo>
                    <a:pt x="511725" y="430793"/>
                  </a:lnTo>
                  <a:lnTo>
                    <a:pt x="457521" y="381631"/>
                  </a:lnTo>
                  <a:cubicBezTo>
                    <a:pt x="383811" y="302851"/>
                    <a:pt x="350524" y="224781"/>
                    <a:pt x="370884" y="157833"/>
                  </a:cubicBezTo>
                  <a:cubicBezTo>
                    <a:pt x="425177" y="-20695"/>
                    <a:pt x="840404" y="-52527"/>
                    <a:pt x="1298319" y="86733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자유형 108">
              <a:extLst>
                <a:ext uri="{FF2B5EF4-FFF2-40B4-BE49-F238E27FC236}">
                  <a16:creationId xmlns:a16="http://schemas.microsoft.com/office/drawing/2014/main" id="{068C9726-F534-4D72-8CE5-C0BB48333453}"/>
                </a:ext>
              </a:extLst>
            </p:cNvPr>
            <p:cNvSpPr/>
            <p:nvPr/>
          </p:nvSpPr>
          <p:spPr>
            <a:xfrm>
              <a:off x="6650127" y="4860586"/>
              <a:ext cx="2838038" cy="1074852"/>
            </a:xfrm>
            <a:custGeom>
              <a:avLst/>
              <a:gdLst>
                <a:gd name="connsiteX0" fmla="*/ 1355898 w 2903736"/>
                <a:gd name="connsiteY0" fmla="*/ 0 h 1123662"/>
                <a:gd name="connsiteX1" fmla="*/ 1881719 w 2903736"/>
                <a:gd name="connsiteY1" fmla="*/ 265899 h 1123662"/>
                <a:gd name="connsiteX2" fmla="*/ 1880485 w 2903736"/>
                <a:gd name="connsiteY2" fmla="*/ 272089 h 1123662"/>
                <a:gd name="connsiteX3" fmla="*/ 1947075 w 2903736"/>
                <a:gd name="connsiteY3" fmla="*/ 250917 h 1123662"/>
                <a:gd name="connsiteX4" fmla="*/ 2265007 w 2903736"/>
                <a:gd name="connsiteY4" fmla="*/ 212090 h 1123662"/>
                <a:gd name="connsiteX5" fmla="*/ 2903736 w 2903736"/>
                <a:gd name="connsiteY5" fmla="*/ 505147 h 1123662"/>
                <a:gd name="connsiteX6" fmla="*/ 2265007 w 2903736"/>
                <a:gd name="connsiteY6" fmla="*/ 798204 h 1123662"/>
                <a:gd name="connsiteX7" fmla="*/ 2151756 w 2903736"/>
                <a:gd name="connsiteY7" fmla="*/ 792966 h 1123662"/>
                <a:gd name="connsiteX8" fmla="*/ 2153810 w 2903736"/>
                <a:gd name="connsiteY8" fmla="*/ 802740 h 1123662"/>
                <a:gd name="connsiteX9" fmla="*/ 1484937 w 2903736"/>
                <a:gd name="connsiteY9" fmla="*/ 1123662 h 1123662"/>
                <a:gd name="connsiteX10" fmla="*/ 816064 w 2903736"/>
                <a:gd name="connsiteY10" fmla="*/ 802740 h 1123662"/>
                <a:gd name="connsiteX11" fmla="*/ 817593 w 2903736"/>
                <a:gd name="connsiteY11" fmla="*/ 795461 h 1123662"/>
                <a:gd name="connsiteX12" fmla="*/ 767129 w 2903736"/>
                <a:gd name="connsiteY12" fmla="*/ 802474 h 1123662"/>
                <a:gd name="connsiteX13" fmla="*/ 638458 w 2903736"/>
                <a:gd name="connsiteY13" fmla="*/ 808281 h 1123662"/>
                <a:gd name="connsiteX14" fmla="*/ 0 w 2903736"/>
                <a:gd name="connsiteY14" fmla="*/ 522454 h 1123662"/>
                <a:gd name="connsiteX15" fmla="*/ 638458 w 2903736"/>
                <a:gd name="connsiteY15" fmla="*/ 236627 h 1123662"/>
                <a:gd name="connsiteX16" fmla="*/ 751476 w 2903736"/>
                <a:gd name="connsiteY16" fmla="*/ 241092 h 1123662"/>
                <a:gd name="connsiteX17" fmla="*/ 833056 w 2903736"/>
                <a:gd name="connsiteY17" fmla="*/ 250957 h 1123662"/>
                <a:gd name="connsiteX18" fmla="*/ 840760 w 2903736"/>
                <a:gd name="connsiteY18" fmla="*/ 212311 h 1123662"/>
                <a:gd name="connsiteX19" fmla="*/ 1355898 w 2903736"/>
                <a:gd name="connsiteY19" fmla="*/ 0 h 112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03736" h="1123662">
                  <a:moveTo>
                    <a:pt x="1355898" y="0"/>
                  </a:moveTo>
                  <a:cubicBezTo>
                    <a:pt x="1646301" y="0"/>
                    <a:pt x="1881719" y="119047"/>
                    <a:pt x="1881719" y="265899"/>
                  </a:cubicBezTo>
                  <a:lnTo>
                    <a:pt x="1880485" y="272089"/>
                  </a:lnTo>
                  <a:lnTo>
                    <a:pt x="1947075" y="250917"/>
                  </a:lnTo>
                  <a:cubicBezTo>
                    <a:pt x="2040699" y="226217"/>
                    <a:pt x="2149258" y="212090"/>
                    <a:pt x="2265007" y="212090"/>
                  </a:cubicBezTo>
                  <a:cubicBezTo>
                    <a:pt x="2617767" y="212090"/>
                    <a:pt x="2903736" y="343296"/>
                    <a:pt x="2903736" y="505147"/>
                  </a:cubicBezTo>
                  <a:cubicBezTo>
                    <a:pt x="2903736" y="666998"/>
                    <a:pt x="2617767" y="798204"/>
                    <a:pt x="2265007" y="798204"/>
                  </a:cubicBezTo>
                  <a:lnTo>
                    <a:pt x="2151756" y="792966"/>
                  </a:lnTo>
                  <a:lnTo>
                    <a:pt x="2153810" y="802740"/>
                  </a:lnTo>
                  <a:cubicBezTo>
                    <a:pt x="2153810" y="979980"/>
                    <a:pt x="1854345" y="1123662"/>
                    <a:pt x="1484937" y="1123662"/>
                  </a:cubicBezTo>
                  <a:cubicBezTo>
                    <a:pt x="1115529" y="1123662"/>
                    <a:pt x="816064" y="979980"/>
                    <a:pt x="816064" y="802740"/>
                  </a:cubicBezTo>
                  <a:lnTo>
                    <a:pt x="817593" y="795461"/>
                  </a:lnTo>
                  <a:lnTo>
                    <a:pt x="767129" y="802474"/>
                  </a:lnTo>
                  <a:cubicBezTo>
                    <a:pt x="725567" y="806282"/>
                    <a:pt x="682534" y="808281"/>
                    <a:pt x="638458" y="808281"/>
                  </a:cubicBezTo>
                  <a:cubicBezTo>
                    <a:pt x="285847" y="808281"/>
                    <a:pt x="0" y="680312"/>
                    <a:pt x="0" y="522454"/>
                  </a:cubicBezTo>
                  <a:cubicBezTo>
                    <a:pt x="0" y="364596"/>
                    <a:pt x="285847" y="236627"/>
                    <a:pt x="638458" y="236627"/>
                  </a:cubicBezTo>
                  <a:cubicBezTo>
                    <a:pt x="677025" y="236627"/>
                    <a:pt x="714793" y="238158"/>
                    <a:pt x="751476" y="241092"/>
                  </a:cubicBezTo>
                  <a:lnTo>
                    <a:pt x="833056" y="250957"/>
                  </a:lnTo>
                  <a:lnTo>
                    <a:pt x="840760" y="212311"/>
                  </a:lnTo>
                  <a:cubicBezTo>
                    <a:pt x="889790" y="91145"/>
                    <a:pt x="1101795" y="0"/>
                    <a:pt x="1355898" y="0"/>
                  </a:cubicBezTo>
                  <a:close/>
                </a:path>
              </a:pathLst>
            </a:custGeom>
            <a:solidFill>
              <a:srgbClr val="8E9DB6">
                <a:alpha val="83000"/>
              </a:srgbClr>
            </a:solidFill>
            <a:ln w="47625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655EBB1-C20B-4AB4-8F4C-698F10332A0B}"/>
                </a:ext>
              </a:extLst>
            </p:cNvPr>
            <p:cNvGrpSpPr/>
            <p:nvPr/>
          </p:nvGrpSpPr>
          <p:grpSpPr>
            <a:xfrm>
              <a:off x="2994272" y="4951119"/>
              <a:ext cx="1410831" cy="675741"/>
              <a:chOff x="2535527" y="5351474"/>
              <a:chExt cx="1410831" cy="675741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1BEF8429-DDB3-45EE-90C6-886383F76005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67574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8A9590B-48BE-4290-9BAD-7DE1D0E14737}"/>
                  </a:ext>
                </a:extLst>
              </p:cNvPr>
              <p:cNvSpPr/>
              <p:nvPr/>
            </p:nvSpPr>
            <p:spPr>
              <a:xfrm>
                <a:off x="2535527" y="5351474"/>
                <a:ext cx="1410831" cy="53136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43F48C30-EC58-498D-A8B6-3CC889C69C37}"/>
                </a:ext>
              </a:extLst>
            </p:cNvPr>
            <p:cNvSpPr/>
            <p:nvPr/>
          </p:nvSpPr>
          <p:spPr>
            <a:xfrm>
              <a:off x="6793915" y="5059196"/>
              <a:ext cx="797877" cy="37503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E912772-BEA1-4364-BC97-8FB6046B1DE2}"/>
                </a:ext>
              </a:extLst>
            </p:cNvPr>
            <p:cNvSpPr/>
            <p:nvPr/>
          </p:nvSpPr>
          <p:spPr>
            <a:xfrm>
              <a:off x="7644146" y="4834606"/>
              <a:ext cx="814537" cy="34889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7ECE889-BD9F-4A5D-8D0A-CCFEA76C43C9}"/>
                </a:ext>
              </a:extLst>
            </p:cNvPr>
            <p:cNvSpPr/>
            <p:nvPr/>
          </p:nvSpPr>
          <p:spPr>
            <a:xfrm>
              <a:off x="8641164" y="5080191"/>
              <a:ext cx="797877" cy="37503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752DF671-EBA0-4C68-AF32-C1320B251813}"/>
                </a:ext>
              </a:extLst>
            </p:cNvPr>
            <p:cNvSpPr/>
            <p:nvPr/>
          </p:nvSpPr>
          <p:spPr>
            <a:xfrm>
              <a:off x="7693203" y="5340287"/>
              <a:ext cx="961229" cy="45182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F0D240F-B318-4A74-AD1C-CE93CCB367AE}"/>
                </a:ext>
              </a:extLst>
            </p:cNvPr>
            <p:cNvSpPr/>
            <p:nvPr/>
          </p:nvSpPr>
          <p:spPr>
            <a:xfrm>
              <a:off x="6792239" y="4982616"/>
              <a:ext cx="797877" cy="37503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63C45714-CDA1-4988-88A0-CF745B782BE7}"/>
                </a:ext>
              </a:extLst>
            </p:cNvPr>
            <p:cNvSpPr/>
            <p:nvPr/>
          </p:nvSpPr>
          <p:spPr>
            <a:xfrm>
              <a:off x="7642470" y="4774068"/>
              <a:ext cx="814537" cy="348891"/>
            </a:xfrm>
            <a:prstGeom prst="ellipse">
              <a:avLst/>
            </a:prstGeom>
            <a:solidFill>
              <a:schemeClr val="accent4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53D67458-F221-435C-91DA-6FA561CAB301}"/>
                </a:ext>
              </a:extLst>
            </p:cNvPr>
            <p:cNvSpPr/>
            <p:nvPr/>
          </p:nvSpPr>
          <p:spPr>
            <a:xfrm>
              <a:off x="8639488" y="5003611"/>
              <a:ext cx="797877" cy="375039"/>
            </a:xfrm>
            <a:prstGeom prst="ellipse">
              <a:avLst/>
            </a:prstGeom>
            <a:solidFill>
              <a:srgbClr val="00B050"/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F53B1462-B260-4068-9756-EC74E867CA20}"/>
                </a:ext>
              </a:extLst>
            </p:cNvPr>
            <p:cNvSpPr/>
            <p:nvPr/>
          </p:nvSpPr>
          <p:spPr>
            <a:xfrm>
              <a:off x="7691527" y="5263707"/>
              <a:ext cx="961229" cy="45182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476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자유형 133">
              <a:extLst>
                <a:ext uri="{FF2B5EF4-FFF2-40B4-BE49-F238E27FC236}">
                  <a16:creationId xmlns:a16="http://schemas.microsoft.com/office/drawing/2014/main" id="{A1F8FD2F-90C2-43BC-9FC0-3275D93B33E7}"/>
                </a:ext>
              </a:extLst>
            </p:cNvPr>
            <p:cNvSpPr/>
            <p:nvPr/>
          </p:nvSpPr>
          <p:spPr>
            <a:xfrm>
              <a:off x="5097537" y="5103433"/>
              <a:ext cx="950234" cy="379048"/>
            </a:xfrm>
            <a:custGeom>
              <a:avLst/>
              <a:gdLst>
                <a:gd name="connsiteX0" fmla="*/ 371357 w 968545"/>
                <a:gd name="connsiteY0" fmla="*/ 4200 h 592470"/>
                <a:gd name="connsiteX1" fmla="*/ 593849 w 968545"/>
                <a:gd name="connsiteY1" fmla="*/ 126261 h 592470"/>
                <a:gd name="connsiteX2" fmla="*/ 610762 w 968545"/>
                <a:gd name="connsiteY2" fmla="*/ 182295 h 592470"/>
                <a:gd name="connsiteX3" fmla="*/ 659476 w 968545"/>
                <a:gd name="connsiteY3" fmla="*/ 179010 h 592470"/>
                <a:gd name="connsiteX4" fmla="*/ 968545 w 968545"/>
                <a:gd name="connsiteY4" fmla="*/ 385740 h 592470"/>
                <a:gd name="connsiteX5" fmla="*/ 659476 w 968545"/>
                <a:gd name="connsiteY5" fmla="*/ 592470 h 592470"/>
                <a:gd name="connsiteX6" fmla="*/ 374695 w 968545"/>
                <a:gd name="connsiteY6" fmla="*/ 466209 h 592470"/>
                <a:gd name="connsiteX7" fmla="*/ 357782 w 968545"/>
                <a:gd name="connsiteY7" fmla="*/ 410175 h 592470"/>
                <a:gd name="connsiteX8" fmla="*/ 309068 w 968545"/>
                <a:gd name="connsiteY8" fmla="*/ 413460 h 592470"/>
                <a:gd name="connsiteX9" fmla="*/ 0 w 968545"/>
                <a:gd name="connsiteY9" fmla="*/ 206730 h 592470"/>
                <a:gd name="connsiteX10" fmla="*/ 309069 w 968545"/>
                <a:gd name="connsiteY10" fmla="*/ 0 h 592470"/>
                <a:gd name="connsiteX11" fmla="*/ 371357 w 968545"/>
                <a:gd name="connsiteY11" fmla="*/ 4200 h 59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8545" h="592470">
                  <a:moveTo>
                    <a:pt x="371357" y="4200"/>
                  </a:moveTo>
                  <a:cubicBezTo>
                    <a:pt x="471955" y="17969"/>
                    <a:pt x="554750" y="64429"/>
                    <a:pt x="593849" y="126261"/>
                  </a:cubicBezTo>
                  <a:lnTo>
                    <a:pt x="610762" y="182295"/>
                  </a:lnTo>
                  <a:lnTo>
                    <a:pt x="659476" y="179010"/>
                  </a:lnTo>
                  <a:cubicBezTo>
                    <a:pt x="830170" y="179010"/>
                    <a:pt x="968545" y="271566"/>
                    <a:pt x="968545" y="385740"/>
                  </a:cubicBezTo>
                  <a:cubicBezTo>
                    <a:pt x="968545" y="499914"/>
                    <a:pt x="830170" y="592470"/>
                    <a:pt x="659476" y="592470"/>
                  </a:cubicBezTo>
                  <a:cubicBezTo>
                    <a:pt x="531455" y="592470"/>
                    <a:pt x="421614" y="540408"/>
                    <a:pt x="374695" y="466209"/>
                  </a:cubicBezTo>
                  <a:lnTo>
                    <a:pt x="357782" y="410175"/>
                  </a:lnTo>
                  <a:lnTo>
                    <a:pt x="309068" y="413460"/>
                  </a:lnTo>
                  <a:cubicBezTo>
                    <a:pt x="138374" y="413460"/>
                    <a:pt x="-1" y="320904"/>
                    <a:pt x="0" y="206730"/>
                  </a:cubicBezTo>
                  <a:cubicBezTo>
                    <a:pt x="-1" y="92556"/>
                    <a:pt x="138374" y="0"/>
                    <a:pt x="309069" y="0"/>
                  </a:cubicBezTo>
                  <a:cubicBezTo>
                    <a:pt x="330405" y="0"/>
                    <a:pt x="351237" y="1446"/>
                    <a:pt x="371357" y="4200"/>
                  </a:cubicBezTo>
                  <a:close/>
                </a:path>
              </a:pathLst>
            </a:custGeom>
            <a:solidFill>
              <a:srgbClr val="8E9DB6">
                <a:alpha val="82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AFE1951-DADB-4DDB-8215-AF322F358BD8}"/>
                </a:ext>
              </a:extLst>
            </p:cNvPr>
            <p:cNvSpPr/>
            <p:nvPr/>
          </p:nvSpPr>
          <p:spPr>
            <a:xfrm>
              <a:off x="5619066" y="526812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FC975A4E-64AD-4DFB-A1BB-151136B847EC}"/>
                </a:ext>
              </a:extLst>
            </p:cNvPr>
            <p:cNvSpPr/>
            <p:nvPr/>
          </p:nvSpPr>
          <p:spPr>
            <a:xfrm>
              <a:off x="5227600" y="5104536"/>
              <a:ext cx="338628" cy="1591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CAD3241-99D5-4C84-9FD2-81A8368CFDE9}"/>
                </a:ext>
              </a:extLst>
            </p:cNvPr>
            <p:cNvSpPr/>
            <p:nvPr/>
          </p:nvSpPr>
          <p:spPr>
            <a:xfrm>
              <a:off x="5619066" y="520716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86980AA0-9D07-467E-AB4D-DBD7B1FC705C}"/>
                </a:ext>
              </a:extLst>
            </p:cNvPr>
            <p:cNvSpPr/>
            <p:nvPr/>
          </p:nvSpPr>
          <p:spPr>
            <a:xfrm>
              <a:off x="5227600" y="5043576"/>
              <a:ext cx="338628" cy="1591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597B93E-04FF-4E24-9112-9F263EE39387}"/>
                </a:ext>
              </a:extLst>
            </p:cNvPr>
            <p:cNvSpPr/>
            <p:nvPr/>
          </p:nvSpPr>
          <p:spPr>
            <a:xfrm rot="20779539">
              <a:off x="3173128" y="5125344"/>
              <a:ext cx="681363" cy="3868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71D5539-B0C9-4A70-A06D-1203A603423C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116" name="자유형 37">
              <a:extLst>
                <a:ext uri="{FF2B5EF4-FFF2-40B4-BE49-F238E27FC236}">
                  <a16:creationId xmlns:a16="http://schemas.microsoft.com/office/drawing/2014/main" id="{9754AFE0-2C1A-447E-AD35-5A56F3B42F29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9085417-960E-4BB4-9127-D7488581958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806F353-5EC0-47AA-9C1B-D480B95F4D69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5191681F-3600-46B1-BF5B-DC78957C43C5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EC6532E-589F-1A4E-93D4-0AD626EDC81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D1B28CE-A8DE-FD4C-BFF3-64F8681AAE86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3624394-A93C-4548-9779-1CD70425279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F993879-CE22-B946-A270-FBDF138D04E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A7C54D3-598A-A741-9746-753A466F4B36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3C1034F-3887-CB42-BBFA-090390CDD11A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868962F-C44B-C543-87A3-1F4A86D7EFDE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F4C82A-F673-BF45-8387-3AE6050C105E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1189D1-5CC8-114E-94D4-89450E8CEC93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0C9B33A-CE54-E740-8693-B16C795305EC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66640C-BACE-B14B-B1FD-4873CF6C7863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353BF4A-5C15-414C-A6EC-74D7A3B795E1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82BDA28-CD77-354B-B0AC-5F94479C405F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6135CB-8C3D-4AB6-9927-FC2AE6958824}"/>
              </a:ext>
            </a:extLst>
          </p:cNvPr>
          <p:cNvGrpSpPr/>
          <p:nvPr/>
        </p:nvGrpSpPr>
        <p:grpSpPr>
          <a:xfrm>
            <a:off x="2620779" y="319185"/>
            <a:ext cx="6950443" cy="323165"/>
            <a:chOff x="2620779" y="319185"/>
            <a:chExt cx="6950443" cy="323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60BDE2-7F48-4145-889A-4D8F3361697A}"/>
                </a:ext>
              </a:extLst>
            </p:cNvPr>
            <p:cNvSpPr txBox="1"/>
            <p:nvPr/>
          </p:nvSpPr>
          <p:spPr>
            <a:xfrm>
              <a:off x="2620779" y="319185"/>
              <a:ext cx="20120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solidFill>
                    <a:schemeClr val="bg1">
                      <a:lumMod val="7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UNITY_COIN BALL RUN</a:t>
              </a:r>
              <a:endParaRPr kumimoji="1" lang="ko-KR" altLang="en-US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BD2AB2-FE05-4A36-B49D-91B1630E79B0}"/>
                </a:ext>
              </a:extLst>
            </p:cNvPr>
            <p:cNvSpPr txBox="1"/>
            <p:nvPr/>
          </p:nvSpPr>
          <p:spPr>
            <a:xfrm>
              <a:off x="8617114" y="319185"/>
              <a:ext cx="9541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1500" dirty="0">
                  <a:solidFill>
                    <a:schemeClr val="bg1">
                      <a:lumMod val="7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STAGE 06</a:t>
              </a:r>
              <a:endParaRPr kumimoji="1" lang="ko-KR" altLang="en-US" sz="1500" dirty="0">
                <a:solidFill>
                  <a:schemeClr val="bg1">
                    <a:lumMod val="7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  <p:sp>
        <p:nvSpPr>
          <p:cNvPr id="76" name="삼각형 1">
            <a:extLst>
              <a:ext uri="{FF2B5EF4-FFF2-40B4-BE49-F238E27FC236}">
                <a16:creationId xmlns:a16="http://schemas.microsoft.com/office/drawing/2014/main" id="{A3C99528-6AB2-40E3-B3ED-CDF8526DA55B}"/>
              </a:ext>
            </a:extLst>
          </p:cNvPr>
          <p:cNvSpPr/>
          <p:nvPr/>
        </p:nvSpPr>
        <p:spPr>
          <a:xfrm rot="5400000">
            <a:off x="4162682" y="2253058"/>
            <a:ext cx="219126" cy="188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0BBE130-8A60-4F8A-A6A6-68530740BB07}"/>
              </a:ext>
            </a:extLst>
          </p:cNvPr>
          <p:cNvSpPr txBox="1"/>
          <p:nvPr/>
        </p:nvSpPr>
        <p:spPr>
          <a:xfrm>
            <a:off x="5684768" y="2526245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업그레이드 한 것들을 설명하겠습니다</a:t>
            </a:r>
            <a:r>
              <a:rPr kumimoji="1" lang="en-US" altLang="ko-KR" sz="11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1" lang="ko-KR" altLang="en-US" sz="11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C2815-75F2-4842-80F8-ABC86A91B6CE}"/>
              </a:ext>
            </a:extLst>
          </p:cNvPr>
          <p:cNvSpPr txBox="1"/>
          <p:nvPr/>
        </p:nvSpPr>
        <p:spPr>
          <a:xfrm>
            <a:off x="4420738" y="150591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01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60AE1D-3FC9-40AB-B7A1-2FCEA5C180EA}"/>
              </a:ext>
            </a:extLst>
          </p:cNvPr>
          <p:cNvSpPr txBox="1"/>
          <p:nvPr/>
        </p:nvSpPr>
        <p:spPr>
          <a:xfrm>
            <a:off x="4428358" y="2137690"/>
            <a:ext cx="11721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9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02</a:t>
            </a:r>
            <a:endParaRPr kumimoji="1" lang="ko-KR" altLang="en-US" sz="19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D300D6-3789-4FFE-AFCC-0EC495DAAAFE}"/>
              </a:ext>
            </a:extLst>
          </p:cNvPr>
          <p:cNvSpPr txBox="1"/>
          <p:nvPr/>
        </p:nvSpPr>
        <p:spPr>
          <a:xfrm>
            <a:off x="4428358" y="307030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 03</a:t>
            </a:r>
            <a:endParaRPr kumimoji="1" lang="ko-KR" altLang="en-US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143DDE8-4CD3-4060-AAC6-B10C618B5F14}"/>
              </a:ext>
            </a:extLst>
          </p:cNvPr>
          <p:cNvSpPr txBox="1"/>
          <p:nvPr/>
        </p:nvSpPr>
        <p:spPr>
          <a:xfrm>
            <a:off x="5682623" y="221391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UPGRADE CODE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35D5669-3889-4D4E-B1B0-FC92826590D2}"/>
              </a:ext>
            </a:extLst>
          </p:cNvPr>
          <p:cNvSpPr txBox="1"/>
          <p:nvPr/>
        </p:nvSpPr>
        <p:spPr>
          <a:xfrm>
            <a:off x="5682623" y="3116197"/>
            <a:ext cx="625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alpha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PLAY</a:t>
            </a:r>
            <a:endParaRPr kumimoji="1" lang="ko-KR" altLang="en-US" sz="1400" b="1" dirty="0">
              <a:solidFill>
                <a:schemeClr val="bg1">
                  <a:alpha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0A0B97-0F92-4F67-BF8B-125DBADCF525}"/>
              </a:ext>
            </a:extLst>
          </p:cNvPr>
          <p:cNvSpPr txBox="1"/>
          <p:nvPr/>
        </p:nvSpPr>
        <p:spPr>
          <a:xfrm>
            <a:off x="5682623" y="1554378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ORIGINAL CODE</a:t>
            </a:r>
            <a:endParaRPr kumimoji="1" lang="ko-KR" altLang="en-US" sz="14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FB71C5-E7D6-4604-ABAF-D0F37E8AF342}"/>
              </a:ext>
            </a:extLst>
          </p:cNvPr>
          <p:cNvSpPr txBox="1"/>
          <p:nvPr/>
        </p:nvSpPr>
        <p:spPr>
          <a:xfrm>
            <a:off x="5598909" y="512907"/>
            <a:ext cx="9941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kumimoji="1" lang="ko-KR" altLang="en-US" sz="2500" dirty="0">
              <a:solidFill>
                <a:srgbClr val="C00000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85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78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1117</Words>
  <Application>Microsoft Office PowerPoint</Application>
  <PresentationFormat>와이드스크린</PresentationFormat>
  <Paragraphs>280</Paragraphs>
  <Slides>32</Slides>
  <Notes>4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나눔스퀘어_ac ExtraBold</vt:lpstr>
      <vt:lpstr>둥근모꼴</vt:lpstr>
      <vt:lpstr>나눔스퀘어_ac Bold</vt:lpstr>
      <vt:lpstr>Arial</vt:lpstr>
      <vt:lpstr>Noto Sans CJK KR DemiLight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이수현</cp:lastModifiedBy>
  <cp:revision>121</cp:revision>
  <cp:lastPrinted>2018-08-04T06:46:12Z</cp:lastPrinted>
  <dcterms:created xsi:type="dcterms:W3CDTF">2018-07-30T10:07:16Z</dcterms:created>
  <dcterms:modified xsi:type="dcterms:W3CDTF">2022-12-14T04:49:44Z</dcterms:modified>
</cp:coreProperties>
</file>